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10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4" r:id="rId17"/>
    <p:sldId id="271" r:id="rId18"/>
    <p:sldId id="273" r:id="rId19"/>
    <p:sldId id="272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2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0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FCF18-D85B-4801-AF70-298BEE082F08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20DADE-6CEE-4E3B-AA52-C961B4C26C43}">
      <dgm:prSet/>
      <dgm:spPr/>
      <dgm:t>
        <a:bodyPr/>
        <a:lstStyle/>
        <a:p>
          <a:pPr rtl="0"/>
          <a:r>
            <a:rPr lang="en-US" b="1" smtClean="0"/>
            <a:t>Discuss the relationship between academic satisfaction and self-perceptions of learning</a:t>
          </a:r>
          <a:endParaRPr lang="en-US"/>
        </a:p>
      </dgm:t>
    </dgm:pt>
    <dgm:pt modelId="{D6D44CD8-F1A1-4480-BBA4-541B82407F40}" type="parTrans" cxnId="{EEF8259C-D64B-4A87-AA61-EEF9B9CB1404}">
      <dgm:prSet/>
      <dgm:spPr/>
      <dgm:t>
        <a:bodyPr/>
        <a:lstStyle/>
        <a:p>
          <a:endParaRPr lang="en-US"/>
        </a:p>
      </dgm:t>
    </dgm:pt>
    <dgm:pt modelId="{1D86DEB1-05D6-4EE1-9B63-8FBEB0C07140}" type="sibTrans" cxnId="{EEF8259C-D64B-4A87-AA61-EEF9B9CB1404}">
      <dgm:prSet/>
      <dgm:spPr/>
      <dgm:t>
        <a:bodyPr/>
        <a:lstStyle/>
        <a:p>
          <a:endParaRPr lang="en-US"/>
        </a:p>
      </dgm:t>
    </dgm:pt>
    <dgm:pt modelId="{6E47CE7B-5914-4CD3-80EE-0CFFBF85917E}">
      <dgm:prSet/>
      <dgm:spPr/>
      <dgm:t>
        <a:bodyPr/>
        <a:lstStyle/>
        <a:p>
          <a:pPr rtl="0"/>
          <a:r>
            <a:rPr lang="en-US" b="1" dirty="0" smtClean="0"/>
            <a:t>Explore a model of academic satisfaction and self-perceptions of learning using the IUPUI Continuing Student </a:t>
          </a:r>
          <a:r>
            <a:rPr lang="en-US" b="1" dirty="0" smtClean="0"/>
            <a:t>Survey</a:t>
          </a:r>
          <a:endParaRPr lang="en-US" dirty="0"/>
        </a:p>
      </dgm:t>
    </dgm:pt>
    <dgm:pt modelId="{25F8B4D6-0A28-48EC-862D-05287215D989}" type="parTrans" cxnId="{9A8E4BF1-CB1F-46D4-A33F-D8AF9EAC5E60}">
      <dgm:prSet/>
      <dgm:spPr/>
      <dgm:t>
        <a:bodyPr/>
        <a:lstStyle/>
        <a:p>
          <a:endParaRPr lang="en-US"/>
        </a:p>
      </dgm:t>
    </dgm:pt>
    <dgm:pt modelId="{8E28AA07-040C-4A36-BD3A-0CBF1FA3597C}" type="sibTrans" cxnId="{9A8E4BF1-CB1F-46D4-A33F-D8AF9EAC5E60}">
      <dgm:prSet/>
      <dgm:spPr/>
      <dgm:t>
        <a:bodyPr/>
        <a:lstStyle/>
        <a:p>
          <a:endParaRPr lang="en-US"/>
        </a:p>
      </dgm:t>
    </dgm:pt>
    <dgm:pt modelId="{CE838BCC-8267-4CB1-BCCE-CA8F1B0F30F6}">
      <dgm:prSet/>
      <dgm:spPr/>
      <dgm:t>
        <a:bodyPr/>
        <a:lstStyle/>
        <a:p>
          <a:pPr rtl="0"/>
          <a:r>
            <a:rPr lang="en-US" b="1" smtClean="0"/>
            <a:t>Discuss implications </a:t>
          </a:r>
          <a:endParaRPr lang="en-US"/>
        </a:p>
      </dgm:t>
    </dgm:pt>
    <dgm:pt modelId="{66BA9AE5-0768-4482-9461-8326794625AE}" type="parTrans" cxnId="{49690180-4F71-4E27-8964-FAB16C527BD5}">
      <dgm:prSet/>
      <dgm:spPr/>
      <dgm:t>
        <a:bodyPr/>
        <a:lstStyle/>
        <a:p>
          <a:endParaRPr lang="en-US"/>
        </a:p>
      </dgm:t>
    </dgm:pt>
    <dgm:pt modelId="{56BA98E0-95ED-4A36-8BAC-BE0FA8EB57B0}" type="sibTrans" cxnId="{49690180-4F71-4E27-8964-FAB16C527BD5}">
      <dgm:prSet/>
      <dgm:spPr/>
      <dgm:t>
        <a:bodyPr/>
        <a:lstStyle/>
        <a:p>
          <a:endParaRPr lang="en-US"/>
        </a:p>
      </dgm:t>
    </dgm:pt>
    <dgm:pt modelId="{52ACD83C-AD8C-4FE1-9F89-44F279C82C15}">
      <dgm:prSet/>
      <dgm:spPr/>
      <dgm:t>
        <a:bodyPr/>
        <a:lstStyle/>
        <a:p>
          <a:pPr rtl="0"/>
          <a:r>
            <a:rPr lang="en-US" b="1" smtClean="0"/>
            <a:t>Demonstrate </a:t>
          </a:r>
          <a:r>
            <a:rPr lang="en-US" b="1" dirty="0" smtClean="0"/>
            <a:t>statistical model features in </a:t>
          </a:r>
          <a:r>
            <a:rPr lang="en-US" b="1" dirty="0" err="1" smtClean="0"/>
            <a:t>Mplus</a:t>
          </a:r>
          <a:r>
            <a:rPr lang="en-US" b="1" dirty="0" smtClean="0"/>
            <a:t> (that SPSS and SAS can’t do as well)</a:t>
          </a:r>
          <a:endParaRPr lang="en-US" dirty="0"/>
        </a:p>
      </dgm:t>
    </dgm:pt>
    <dgm:pt modelId="{24DA038A-99DD-4D9E-B7EA-C9A14419A99A}" type="parTrans" cxnId="{BDA4EBBB-1DCD-45BE-A8DD-D2035A586253}">
      <dgm:prSet/>
      <dgm:spPr/>
      <dgm:t>
        <a:bodyPr/>
        <a:lstStyle/>
        <a:p>
          <a:endParaRPr lang="en-US"/>
        </a:p>
      </dgm:t>
    </dgm:pt>
    <dgm:pt modelId="{A0C862C9-F7E0-4E48-B873-1C0C7D0B1921}" type="sibTrans" cxnId="{BDA4EBBB-1DCD-45BE-A8DD-D2035A586253}">
      <dgm:prSet/>
      <dgm:spPr/>
      <dgm:t>
        <a:bodyPr/>
        <a:lstStyle/>
        <a:p>
          <a:endParaRPr lang="en-US"/>
        </a:p>
      </dgm:t>
    </dgm:pt>
    <dgm:pt modelId="{AC34C3AF-37AF-476E-B7FE-92D10540C172}" type="pres">
      <dgm:prSet presAssocID="{106FCF18-D85B-4801-AF70-298BEE082F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968A33E-453E-47B0-9E41-23FF5C7998BF}" type="pres">
      <dgm:prSet presAssocID="{106FCF18-D85B-4801-AF70-298BEE082F08}" presName="pyramid" presStyleLbl="node1" presStyleIdx="0" presStyleCnt="1"/>
      <dgm:spPr/>
    </dgm:pt>
    <dgm:pt modelId="{97EFD60E-0CB8-45C2-A225-1C940E6C21B5}" type="pres">
      <dgm:prSet presAssocID="{106FCF18-D85B-4801-AF70-298BEE082F08}" presName="theList" presStyleCnt="0"/>
      <dgm:spPr/>
    </dgm:pt>
    <dgm:pt modelId="{F97B9716-01A8-42F8-A22F-267BAA3BA667}" type="pres">
      <dgm:prSet presAssocID="{1E20DADE-6CEE-4E3B-AA52-C961B4C26C43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2DBCA-6C23-4CC9-9472-3FE4DC3D2195}" type="pres">
      <dgm:prSet presAssocID="{1E20DADE-6CEE-4E3B-AA52-C961B4C26C43}" presName="aSpace" presStyleCnt="0"/>
      <dgm:spPr/>
    </dgm:pt>
    <dgm:pt modelId="{7B166EA4-34BE-4839-BBAE-E5DADB554620}" type="pres">
      <dgm:prSet presAssocID="{6E47CE7B-5914-4CD3-80EE-0CFFBF85917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F3581-47BE-40D8-8C46-61F9B482F395}" type="pres">
      <dgm:prSet presAssocID="{6E47CE7B-5914-4CD3-80EE-0CFFBF85917E}" presName="aSpace" presStyleCnt="0"/>
      <dgm:spPr/>
    </dgm:pt>
    <dgm:pt modelId="{0F645E98-8109-4549-A677-325E175875F8}" type="pres">
      <dgm:prSet presAssocID="{52ACD83C-AD8C-4FE1-9F89-44F279C82C1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5551C-C373-45D7-9D2E-9D0344906571}" type="pres">
      <dgm:prSet presAssocID="{52ACD83C-AD8C-4FE1-9F89-44F279C82C15}" presName="aSpace" presStyleCnt="0"/>
      <dgm:spPr/>
    </dgm:pt>
    <dgm:pt modelId="{B7CB8D38-E2BE-4290-A9D7-D12CDCE1BBB7}" type="pres">
      <dgm:prSet presAssocID="{CE838BCC-8267-4CB1-BCCE-CA8F1B0F30F6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12623-F5A2-473C-AE20-3D8670296C03}" type="pres">
      <dgm:prSet presAssocID="{CE838BCC-8267-4CB1-BCCE-CA8F1B0F30F6}" presName="aSpace" presStyleCnt="0"/>
      <dgm:spPr/>
    </dgm:pt>
  </dgm:ptLst>
  <dgm:cxnLst>
    <dgm:cxn modelId="{9A8E4BF1-CB1F-46D4-A33F-D8AF9EAC5E60}" srcId="{106FCF18-D85B-4801-AF70-298BEE082F08}" destId="{6E47CE7B-5914-4CD3-80EE-0CFFBF85917E}" srcOrd="1" destOrd="0" parTransId="{25F8B4D6-0A28-48EC-862D-05287215D989}" sibTransId="{8E28AA07-040C-4A36-BD3A-0CBF1FA3597C}"/>
    <dgm:cxn modelId="{49690180-4F71-4E27-8964-FAB16C527BD5}" srcId="{106FCF18-D85B-4801-AF70-298BEE082F08}" destId="{CE838BCC-8267-4CB1-BCCE-CA8F1B0F30F6}" srcOrd="3" destOrd="0" parTransId="{66BA9AE5-0768-4482-9461-8326794625AE}" sibTransId="{56BA98E0-95ED-4A36-8BAC-BE0FA8EB57B0}"/>
    <dgm:cxn modelId="{E413EBB2-1AB4-4C75-B8E8-1AB16838AEEF}" type="presOf" srcId="{6E47CE7B-5914-4CD3-80EE-0CFFBF85917E}" destId="{7B166EA4-34BE-4839-BBAE-E5DADB554620}" srcOrd="0" destOrd="0" presId="urn:microsoft.com/office/officeart/2005/8/layout/pyramid2"/>
    <dgm:cxn modelId="{BDA4EBBB-1DCD-45BE-A8DD-D2035A586253}" srcId="{106FCF18-D85B-4801-AF70-298BEE082F08}" destId="{52ACD83C-AD8C-4FE1-9F89-44F279C82C15}" srcOrd="2" destOrd="0" parTransId="{24DA038A-99DD-4D9E-B7EA-C9A14419A99A}" sibTransId="{A0C862C9-F7E0-4E48-B873-1C0C7D0B1921}"/>
    <dgm:cxn modelId="{E96EF6A1-990E-4FE7-8F5D-02E358201B55}" type="presOf" srcId="{52ACD83C-AD8C-4FE1-9F89-44F279C82C15}" destId="{0F645E98-8109-4549-A677-325E175875F8}" srcOrd="0" destOrd="0" presId="urn:microsoft.com/office/officeart/2005/8/layout/pyramid2"/>
    <dgm:cxn modelId="{ED153AD0-7281-482D-B6AC-7BACC67E9E9D}" type="presOf" srcId="{CE838BCC-8267-4CB1-BCCE-CA8F1B0F30F6}" destId="{B7CB8D38-E2BE-4290-A9D7-D12CDCE1BBB7}" srcOrd="0" destOrd="0" presId="urn:microsoft.com/office/officeart/2005/8/layout/pyramid2"/>
    <dgm:cxn modelId="{C7C46AE8-4E19-416B-A3DC-428F5076FB0A}" type="presOf" srcId="{106FCF18-D85B-4801-AF70-298BEE082F08}" destId="{AC34C3AF-37AF-476E-B7FE-92D10540C172}" srcOrd="0" destOrd="0" presId="urn:microsoft.com/office/officeart/2005/8/layout/pyramid2"/>
    <dgm:cxn modelId="{884A7B84-8A7F-4426-BDC0-0FF7DA3B5766}" type="presOf" srcId="{1E20DADE-6CEE-4E3B-AA52-C961B4C26C43}" destId="{F97B9716-01A8-42F8-A22F-267BAA3BA667}" srcOrd="0" destOrd="0" presId="urn:microsoft.com/office/officeart/2005/8/layout/pyramid2"/>
    <dgm:cxn modelId="{EEF8259C-D64B-4A87-AA61-EEF9B9CB1404}" srcId="{106FCF18-D85B-4801-AF70-298BEE082F08}" destId="{1E20DADE-6CEE-4E3B-AA52-C961B4C26C43}" srcOrd="0" destOrd="0" parTransId="{D6D44CD8-F1A1-4480-BBA4-541B82407F40}" sibTransId="{1D86DEB1-05D6-4EE1-9B63-8FBEB0C07140}"/>
    <dgm:cxn modelId="{CF69F2BC-E519-40CC-A1F5-E68E30CDCA94}" type="presParOf" srcId="{AC34C3AF-37AF-476E-B7FE-92D10540C172}" destId="{2968A33E-453E-47B0-9E41-23FF5C7998BF}" srcOrd="0" destOrd="0" presId="urn:microsoft.com/office/officeart/2005/8/layout/pyramid2"/>
    <dgm:cxn modelId="{F0B37150-C848-47C3-A684-A34112918180}" type="presParOf" srcId="{AC34C3AF-37AF-476E-B7FE-92D10540C172}" destId="{97EFD60E-0CB8-45C2-A225-1C940E6C21B5}" srcOrd="1" destOrd="0" presId="urn:microsoft.com/office/officeart/2005/8/layout/pyramid2"/>
    <dgm:cxn modelId="{56B032B1-DC7E-4556-8DA0-3EC0E21BF389}" type="presParOf" srcId="{97EFD60E-0CB8-45C2-A225-1C940E6C21B5}" destId="{F97B9716-01A8-42F8-A22F-267BAA3BA667}" srcOrd="0" destOrd="0" presId="urn:microsoft.com/office/officeart/2005/8/layout/pyramid2"/>
    <dgm:cxn modelId="{E1B61C92-DCD9-4BC5-90EE-2AA66F6F7791}" type="presParOf" srcId="{97EFD60E-0CB8-45C2-A225-1C940E6C21B5}" destId="{D142DBCA-6C23-4CC9-9472-3FE4DC3D2195}" srcOrd="1" destOrd="0" presId="urn:microsoft.com/office/officeart/2005/8/layout/pyramid2"/>
    <dgm:cxn modelId="{A825E809-4203-4D00-84BD-04992428D4B9}" type="presParOf" srcId="{97EFD60E-0CB8-45C2-A225-1C940E6C21B5}" destId="{7B166EA4-34BE-4839-BBAE-E5DADB554620}" srcOrd="2" destOrd="0" presId="urn:microsoft.com/office/officeart/2005/8/layout/pyramid2"/>
    <dgm:cxn modelId="{495A97EA-636B-4907-AAB9-F1E1DE1EADAE}" type="presParOf" srcId="{97EFD60E-0CB8-45C2-A225-1C940E6C21B5}" destId="{B71F3581-47BE-40D8-8C46-61F9B482F395}" srcOrd="3" destOrd="0" presId="urn:microsoft.com/office/officeart/2005/8/layout/pyramid2"/>
    <dgm:cxn modelId="{1E89C183-1133-4F96-BAD2-BFC1C8E297BE}" type="presParOf" srcId="{97EFD60E-0CB8-45C2-A225-1C940E6C21B5}" destId="{0F645E98-8109-4549-A677-325E175875F8}" srcOrd="4" destOrd="0" presId="urn:microsoft.com/office/officeart/2005/8/layout/pyramid2"/>
    <dgm:cxn modelId="{F1A41B76-38D6-4220-89A7-532FEBEB259A}" type="presParOf" srcId="{97EFD60E-0CB8-45C2-A225-1C940E6C21B5}" destId="{CDC5551C-C373-45D7-9D2E-9D0344906571}" srcOrd="5" destOrd="0" presId="urn:microsoft.com/office/officeart/2005/8/layout/pyramid2"/>
    <dgm:cxn modelId="{221DAC35-CAC3-4838-A96B-007DE10C864B}" type="presParOf" srcId="{97EFD60E-0CB8-45C2-A225-1C940E6C21B5}" destId="{B7CB8D38-E2BE-4290-A9D7-D12CDCE1BBB7}" srcOrd="6" destOrd="0" presId="urn:microsoft.com/office/officeart/2005/8/layout/pyramid2"/>
    <dgm:cxn modelId="{AB660AA2-2B16-4610-A17E-3FFE2BC0FB99}" type="presParOf" srcId="{97EFD60E-0CB8-45C2-A225-1C940E6C21B5}" destId="{7E312623-F5A2-473C-AE20-3D8670296C0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3F30EA-38E2-45E8-9DED-ACA167017F6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7EB7E3-BEED-4C5F-A15B-167298F41C3F}">
      <dgm:prSet phldrT="[Text]"/>
      <dgm:spPr/>
      <dgm:t>
        <a:bodyPr/>
        <a:lstStyle/>
        <a:p>
          <a:r>
            <a:rPr lang="en-US" dirty="0" smtClean="0"/>
            <a:t>Maximum Likelihood estimation (ml)</a:t>
          </a:r>
          <a:endParaRPr lang="en-US" dirty="0"/>
        </a:p>
      </dgm:t>
    </dgm:pt>
    <dgm:pt modelId="{4A45CBB4-56B3-445C-A432-8083A56EC673}" type="parTrans" cxnId="{C1584052-C55E-4F69-9614-B0DE075765BB}">
      <dgm:prSet/>
      <dgm:spPr/>
      <dgm:t>
        <a:bodyPr/>
        <a:lstStyle/>
        <a:p>
          <a:endParaRPr lang="en-US"/>
        </a:p>
      </dgm:t>
    </dgm:pt>
    <dgm:pt modelId="{3C3FEF97-79F3-4149-AE79-573C6E30C4A9}" type="sibTrans" cxnId="{C1584052-C55E-4F69-9614-B0DE075765BB}">
      <dgm:prSet/>
      <dgm:spPr/>
      <dgm:t>
        <a:bodyPr/>
        <a:lstStyle/>
        <a:p>
          <a:endParaRPr lang="en-US"/>
        </a:p>
      </dgm:t>
    </dgm:pt>
    <dgm:pt modelId="{7906EF49-FDF7-4BC0-B15A-5AC329968FB3}">
      <dgm:prSet phldrT="[Text]"/>
      <dgm:spPr/>
      <dgm:t>
        <a:bodyPr/>
        <a:lstStyle/>
        <a:p>
          <a:r>
            <a:rPr lang="en-US" dirty="0" smtClean="0"/>
            <a:t>Enables clearer comparisons between models</a:t>
          </a:r>
          <a:endParaRPr lang="en-US" dirty="0"/>
        </a:p>
      </dgm:t>
    </dgm:pt>
    <dgm:pt modelId="{1E7EAE13-3952-4E21-98F5-6EA5CBDEB0B1}" type="parTrans" cxnId="{DA5BDD2A-558E-4707-BF61-7E2AE6F00BAC}">
      <dgm:prSet/>
      <dgm:spPr/>
      <dgm:t>
        <a:bodyPr/>
        <a:lstStyle/>
        <a:p>
          <a:endParaRPr lang="en-US"/>
        </a:p>
      </dgm:t>
    </dgm:pt>
    <dgm:pt modelId="{86FA72FA-01AB-427B-B064-918299CE792E}" type="sibTrans" cxnId="{DA5BDD2A-558E-4707-BF61-7E2AE6F00BAC}">
      <dgm:prSet/>
      <dgm:spPr/>
      <dgm:t>
        <a:bodyPr/>
        <a:lstStyle/>
        <a:p>
          <a:endParaRPr lang="en-US"/>
        </a:p>
      </dgm:t>
    </dgm:pt>
    <dgm:pt modelId="{C73EABF4-FE64-4719-9D44-D9C1F6771367}">
      <dgm:prSet phldrT="[Text]"/>
      <dgm:spPr/>
      <dgm:t>
        <a:bodyPr/>
        <a:lstStyle/>
        <a:p>
          <a:r>
            <a:rPr lang="en-US" dirty="0" smtClean="0"/>
            <a:t>Chi-square difference test</a:t>
          </a:r>
          <a:endParaRPr lang="en-US" dirty="0"/>
        </a:p>
      </dgm:t>
    </dgm:pt>
    <dgm:pt modelId="{747C988A-3D4E-4BCF-83D9-1EDCAF3F1B86}" type="parTrans" cxnId="{843ABECA-72C0-43C1-8D9E-530E5F4410A5}">
      <dgm:prSet/>
      <dgm:spPr/>
      <dgm:t>
        <a:bodyPr/>
        <a:lstStyle/>
        <a:p>
          <a:endParaRPr lang="en-US"/>
        </a:p>
      </dgm:t>
    </dgm:pt>
    <dgm:pt modelId="{E7A8B7AA-AB11-4B53-BD60-97E2C4979C9A}" type="sibTrans" cxnId="{843ABECA-72C0-43C1-8D9E-530E5F4410A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C155B71-B532-4E4C-BFC6-16ADD9F52AF5}">
          <dgm:prSet phldrT="[Text]"/>
          <dgm:spPr/>
          <dgm:t>
            <a:bodyPr/>
            <a:lstStyle/>
            <a:p>
              <a14:m>
                <m:oMath xmlns:m="http://schemas.openxmlformats.org/officeDocument/2006/math">
                  <m:sSubSup>
                    <m:sSubSupPr>
                      <m:ctrlPr>
                        <a:rPr lang="en-US" i="1">
                          <a:latin typeface="Cambria Math"/>
                        </a:rPr>
                      </m:ctrlPr>
                    </m:sSubSupPr>
                    <m:e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χ</m:t>
                      </m:r>
                    </m:e>
                    <m:sub>
                      <m:r>
                        <a:rPr lang="en-US" i="1">
                          <a:latin typeface="Cambria Math"/>
                        </a:rPr>
                        <m:t>0</m:t>
                      </m:r>
                    </m:sub>
                    <m:sup>
                      <m:r>
                        <a:rPr lang="en-US" i="1">
                          <a:latin typeface="Cambria Math"/>
                        </a:rPr>
                        <m:t>2</m:t>
                      </m:r>
                    </m:sup>
                  </m:sSubSup>
                  <m:r>
                    <a:rPr lang="en-US" i="1">
                      <a:latin typeface="Cambria Math"/>
                    </a:rPr>
                    <m:t>− </m:t>
                  </m:r>
                  <m:sSubSup>
                    <m:sSubSupPr>
                      <m:ctrlPr>
                        <a:rPr lang="en-US" i="1">
                          <a:latin typeface="Cambria Math"/>
                        </a:rPr>
                      </m:ctrlPr>
                    </m:sSubSupPr>
                    <m:e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χ</m:t>
                      </m:r>
                    </m:e>
                    <m:sub>
                      <m:r>
                        <a:rPr lang="en-US" i="1">
                          <a:latin typeface="Cambria Math"/>
                        </a:rPr>
                        <m:t>1</m:t>
                      </m:r>
                    </m:sub>
                    <m:sup>
                      <m:r>
                        <a:rPr lang="en-US" i="1">
                          <a:latin typeface="Cambria Math"/>
                        </a:rPr>
                        <m:t>2</m:t>
                      </m:r>
                    </m:sup>
                  </m:sSubSup>
                </m:oMath>
              </a14:m>
              <a:r>
                <a:rPr lang="en-US" dirty="0"/>
                <a:t> = improvement in model </a:t>
              </a:r>
              <a:r>
                <a:rPr lang="en-US" dirty="0" smtClean="0"/>
                <a:t>fit</a:t>
              </a:r>
              <a:endParaRPr lang="en-US" dirty="0"/>
            </a:p>
          </dgm:t>
        </dgm:pt>
      </mc:Choice>
      <mc:Fallback xmlns="">
        <dgm:pt modelId="{AC155B71-B532-4E4C-BFC6-16ADD9F52AF5}">
          <dgm:prSet phldrT="[Text]"/>
          <dgm:spPr/>
          <dgm:t>
            <a:bodyPr/>
            <a:lstStyle/>
            <a:p>
              <a:r>
                <a:rPr lang="el-GR" i="0" smtClean="0"/>
                <a:t>χ</a:t>
              </a:r>
              <a:r>
                <a:rPr lang="en-US" i="0" smtClean="0"/>
                <a:t>_</a:t>
              </a:r>
              <a:r>
                <a:rPr lang="en-US" i="0"/>
                <a:t>0^2− </a:t>
              </a:r>
              <a:r>
                <a:rPr lang="el-GR" i="0" smtClean="0"/>
                <a:t>χ</a:t>
              </a:r>
              <a:r>
                <a:rPr lang="en-US" i="0" smtClean="0"/>
                <a:t>_</a:t>
              </a:r>
              <a:r>
                <a:rPr lang="en-US" i="0"/>
                <a:t>1^2</a:t>
              </a:r>
              <a:r>
                <a:rPr lang="en-US" dirty="0"/>
                <a:t> = improvement in model </a:t>
              </a:r>
              <a:r>
                <a:rPr lang="en-US" dirty="0" smtClean="0"/>
                <a:t>fit</a:t>
              </a:r>
              <a:endParaRPr lang="en-US" dirty="0"/>
            </a:p>
          </dgm:t>
        </dgm:pt>
      </mc:Fallback>
    </mc:AlternateContent>
    <dgm:pt modelId="{54C127EC-6BEA-48B3-9B7F-8D73DAA09E35}" type="parTrans" cxnId="{DB9B385A-530A-4C08-9C64-FDDE509EBC84}">
      <dgm:prSet/>
      <dgm:spPr/>
      <dgm:t>
        <a:bodyPr/>
        <a:lstStyle/>
        <a:p>
          <a:endParaRPr lang="en-US"/>
        </a:p>
      </dgm:t>
    </dgm:pt>
    <dgm:pt modelId="{1D14B9B2-80B8-42E5-9CAA-375B16FA4FC6}" type="sibTrans" cxnId="{DB9B385A-530A-4C08-9C64-FDDE509EBC84}">
      <dgm:prSet/>
      <dgm:spPr/>
      <dgm:t>
        <a:bodyPr/>
        <a:lstStyle/>
        <a:p>
          <a:endParaRPr lang="en-US"/>
        </a:p>
      </dgm:t>
    </dgm:pt>
    <dgm:pt modelId="{76C50D6E-8234-462B-B74D-FD5944A10ED8}" type="pres">
      <dgm:prSet presAssocID="{2D3F30EA-38E2-45E8-9DED-ACA167017F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E71B7A-ABA3-4E05-9F1D-78BB2076ED55}" type="pres">
      <dgm:prSet presAssocID="{1D7EB7E3-BEED-4C5F-A15B-167298F41C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137E4-C5B8-4A79-84EA-7BACD4921A29}" type="pres">
      <dgm:prSet presAssocID="{1D7EB7E3-BEED-4C5F-A15B-167298F41C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30AF2-3BFE-4958-B5E3-921CB1CD6DDF}" type="pres">
      <dgm:prSet presAssocID="{C73EABF4-FE64-4719-9D44-D9C1F67713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50CB1-8FBB-4219-A185-C3849D3D37E8}" type="pres">
      <dgm:prSet presAssocID="{C73EABF4-FE64-4719-9D44-D9C1F677136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D6AECB-A416-40F3-A0D9-68D34C767E1B}" type="presOf" srcId="{7906EF49-FDF7-4BC0-B15A-5AC329968FB3}" destId="{4EA137E4-C5B8-4A79-84EA-7BACD4921A29}" srcOrd="0" destOrd="0" presId="urn:microsoft.com/office/officeart/2005/8/layout/vList2"/>
    <dgm:cxn modelId="{8A52867D-630C-4B0A-88AC-F1F364433244}" type="presOf" srcId="{1D7EB7E3-BEED-4C5F-A15B-167298F41C3F}" destId="{F3E71B7A-ABA3-4E05-9F1D-78BB2076ED55}" srcOrd="0" destOrd="0" presId="urn:microsoft.com/office/officeart/2005/8/layout/vList2"/>
    <dgm:cxn modelId="{DB9B385A-530A-4C08-9C64-FDDE509EBC84}" srcId="{C73EABF4-FE64-4719-9D44-D9C1F6771367}" destId="{AC155B71-B532-4E4C-BFC6-16ADD9F52AF5}" srcOrd="0" destOrd="0" parTransId="{54C127EC-6BEA-48B3-9B7F-8D73DAA09E35}" sibTransId="{1D14B9B2-80B8-42E5-9CAA-375B16FA4FC6}"/>
    <dgm:cxn modelId="{68F6CDA4-E80C-4991-B8D8-98B0CFE031CE}" type="presOf" srcId="{AC155B71-B532-4E4C-BFC6-16ADD9F52AF5}" destId="{02150CB1-8FBB-4219-A185-C3849D3D37E8}" srcOrd="0" destOrd="0" presId="urn:microsoft.com/office/officeart/2005/8/layout/vList2"/>
    <dgm:cxn modelId="{DA5BDD2A-558E-4707-BF61-7E2AE6F00BAC}" srcId="{1D7EB7E3-BEED-4C5F-A15B-167298F41C3F}" destId="{7906EF49-FDF7-4BC0-B15A-5AC329968FB3}" srcOrd="0" destOrd="0" parTransId="{1E7EAE13-3952-4E21-98F5-6EA5CBDEB0B1}" sibTransId="{86FA72FA-01AB-427B-B064-918299CE792E}"/>
    <dgm:cxn modelId="{843ABECA-72C0-43C1-8D9E-530E5F4410A5}" srcId="{2D3F30EA-38E2-45E8-9DED-ACA167017F67}" destId="{C73EABF4-FE64-4719-9D44-D9C1F6771367}" srcOrd="1" destOrd="0" parTransId="{747C988A-3D4E-4BCF-83D9-1EDCAF3F1B86}" sibTransId="{E7A8B7AA-AB11-4B53-BD60-97E2C4979C9A}"/>
    <dgm:cxn modelId="{939367EB-8A0E-433D-BF11-22FC67181448}" type="presOf" srcId="{2D3F30EA-38E2-45E8-9DED-ACA167017F67}" destId="{76C50D6E-8234-462B-B74D-FD5944A10ED8}" srcOrd="0" destOrd="0" presId="urn:microsoft.com/office/officeart/2005/8/layout/vList2"/>
    <dgm:cxn modelId="{C1584052-C55E-4F69-9614-B0DE075765BB}" srcId="{2D3F30EA-38E2-45E8-9DED-ACA167017F67}" destId="{1D7EB7E3-BEED-4C5F-A15B-167298F41C3F}" srcOrd="0" destOrd="0" parTransId="{4A45CBB4-56B3-445C-A432-8083A56EC673}" sibTransId="{3C3FEF97-79F3-4149-AE79-573C6E30C4A9}"/>
    <dgm:cxn modelId="{19B63DEE-6453-4CD2-B56B-29821664FD0B}" type="presOf" srcId="{C73EABF4-FE64-4719-9D44-D9C1F6771367}" destId="{43930AF2-3BFE-4958-B5E3-921CB1CD6DDF}" srcOrd="0" destOrd="0" presId="urn:microsoft.com/office/officeart/2005/8/layout/vList2"/>
    <dgm:cxn modelId="{A7C769C2-F935-4EEE-8222-E33E7E949103}" type="presParOf" srcId="{76C50D6E-8234-462B-B74D-FD5944A10ED8}" destId="{F3E71B7A-ABA3-4E05-9F1D-78BB2076ED55}" srcOrd="0" destOrd="0" presId="urn:microsoft.com/office/officeart/2005/8/layout/vList2"/>
    <dgm:cxn modelId="{1706701B-8C21-4DDB-B172-B648A3FA9629}" type="presParOf" srcId="{76C50D6E-8234-462B-B74D-FD5944A10ED8}" destId="{4EA137E4-C5B8-4A79-84EA-7BACD4921A29}" srcOrd="1" destOrd="0" presId="urn:microsoft.com/office/officeart/2005/8/layout/vList2"/>
    <dgm:cxn modelId="{2EFBC27C-899D-4288-9950-929B409FCD09}" type="presParOf" srcId="{76C50D6E-8234-462B-B74D-FD5944A10ED8}" destId="{43930AF2-3BFE-4958-B5E3-921CB1CD6DDF}" srcOrd="2" destOrd="0" presId="urn:microsoft.com/office/officeart/2005/8/layout/vList2"/>
    <dgm:cxn modelId="{B90752BF-5072-4AA0-945C-63EFDE708D83}" type="presParOf" srcId="{76C50D6E-8234-462B-B74D-FD5944A10ED8}" destId="{02150CB1-8FBB-4219-A185-C3849D3D37E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0.xml><?xml version="1.0" encoding="utf-8"?>
<dgm:dataModel xmlns:dgm="http://schemas.openxmlformats.org/drawingml/2006/diagram" xmlns:a="http://schemas.openxmlformats.org/drawingml/2006/main">
  <dgm:ptLst>
    <dgm:pt modelId="{2D3F30EA-38E2-45E8-9DED-ACA167017F6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7EB7E3-BEED-4C5F-A15B-167298F41C3F}">
      <dgm:prSet phldrT="[Text]"/>
      <dgm:spPr/>
      <dgm:t>
        <a:bodyPr/>
        <a:lstStyle/>
        <a:p>
          <a:r>
            <a:rPr lang="en-US" dirty="0" smtClean="0"/>
            <a:t>Maximum Likelihood estimation (ml)</a:t>
          </a:r>
          <a:endParaRPr lang="en-US" dirty="0"/>
        </a:p>
      </dgm:t>
    </dgm:pt>
    <dgm:pt modelId="{4A45CBB4-56B3-445C-A432-8083A56EC673}" type="parTrans" cxnId="{C1584052-C55E-4F69-9614-B0DE075765BB}">
      <dgm:prSet/>
      <dgm:spPr/>
      <dgm:t>
        <a:bodyPr/>
        <a:lstStyle/>
        <a:p>
          <a:endParaRPr lang="en-US"/>
        </a:p>
      </dgm:t>
    </dgm:pt>
    <dgm:pt modelId="{3C3FEF97-79F3-4149-AE79-573C6E30C4A9}" type="sibTrans" cxnId="{C1584052-C55E-4F69-9614-B0DE075765BB}">
      <dgm:prSet/>
      <dgm:spPr/>
      <dgm:t>
        <a:bodyPr/>
        <a:lstStyle/>
        <a:p>
          <a:endParaRPr lang="en-US"/>
        </a:p>
      </dgm:t>
    </dgm:pt>
    <dgm:pt modelId="{7906EF49-FDF7-4BC0-B15A-5AC329968FB3}">
      <dgm:prSet phldrT="[Text]"/>
      <dgm:spPr/>
      <dgm:t>
        <a:bodyPr/>
        <a:lstStyle/>
        <a:p>
          <a:r>
            <a:rPr lang="en-US" dirty="0" smtClean="0"/>
            <a:t>Enables clearer comparisons between models</a:t>
          </a:r>
          <a:endParaRPr lang="en-US" dirty="0"/>
        </a:p>
      </dgm:t>
    </dgm:pt>
    <dgm:pt modelId="{1E7EAE13-3952-4E21-98F5-6EA5CBDEB0B1}" type="parTrans" cxnId="{DA5BDD2A-558E-4707-BF61-7E2AE6F00BAC}">
      <dgm:prSet/>
      <dgm:spPr/>
      <dgm:t>
        <a:bodyPr/>
        <a:lstStyle/>
        <a:p>
          <a:endParaRPr lang="en-US"/>
        </a:p>
      </dgm:t>
    </dgm:pt>
    <dgm:pt modelId="{86FA72FA-01AB-427B-B064-918299CE792E}" type="sibTrans" cxnId="{DA5BDD2A-558E-4707-BF61-7E2AE6F00BAC}">
      <dgm:prSet/>
      <dgm:spPr/>
      <dgm:t>
        <a:bodyPr/>
        <a:lstStyle/>
        <a:p>
          <a:endParaRPr lang="en-US"/>
        </a:p>
      </dgm:t>
    </dgm:pt>
    <dgm:pt modelId="{C73EABF4-FE64-4719-9D44-D9C1F6771367}">
      <dgm:prSet phldrT="[Text]"/>
      <dgm:spPr/>
      <dgm:t>
        <a:bodyPr/>
        <a:lstStyle/>
        <a:p>
          <a:r>
            <a:rPr lang="en-US" dirty="0" smtClean="0"/>
            <a:t>Chi-square difference test</a:t>
          </a:r>
          <a:endParaRPr lang="en-US" dirty="0"/>
        </a:p>
      </dgm:t>
    </dgm:pt>
    <dgm:pt modelId="{747C988A-3D4E-4BCF-83D9-1EDCAF3F1B86}" type="parTrans" cxnId="{843ABECA-72C0-43C1-8D9E-530E5F4410A5}">
      <dgm:prSet/>
      <dgm:spPr/>
      <dgm:t>
        <a:bodyPr/>
        <a:lstStyle/>
        <a:p>
          <a:endParaRPr lang="en-US"/>
        </a:p>
      </dgm:t>
    </dgm:pt>
    <dgm:pt modelId="{E7A8B7AA-AB11-4B53-BD60-97E2C4979C9A}" type="sibTrans" cxnId="{843ABECA-72C0-43C1-8D9E-530E5F4410A5}">
      <dgm:prSet/>
      <dgm:spPr/>
      <dgm:t>
        <a:bodyPr/>
        <a:lstStyle/>
        <a:p>
          <a:endParaRPr lang="en-US"/>
        </a:p>
      </dgm:t>
    </dgm:pt>
    <dgm:pt modelId="{AC155B71-B532-4E4C-BFC6-16ADD9F52AF5}">
      <dgm:prSet phldrT="[Text]"/>
      <dgm:spPr>
        <a:blipFill rotWithShape="1">
          <a:blip xmlns:r="http://schemas.openxmlformats.org/officeDocument/2006/relationships" r:embed="rId1"/>
          <a:stretch>
            <a:fillRect t="-11000" b="-10000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4C127EC-6BEA-48B3-9B7F-8D73DAA09E35}" type="parTrans" cxnId="{DB9B385A-530A-4C08-9C64-FDDE509EBC84}">
      <dgm:prSet/>
      <dgm:spPr/>
      <dgm:t>
        <a:bodyPr/>
        <a:lstStyle/>
        <a:p>
          <a:endParaRPr lang="en-US"/>
        </a:p>
      </dgm:t>
    </dgm:pt>
    <dgm:pt modelId="{1D14B9B2-80B8-42E5-9CAA-375B16FA4FC6}" type="sibTrans" cxnId="{DB9B385A-530A-4C08-9C64-FDDE509EBC84}">
      <dgm:prSet/>
      <dgm:spPr/>
      <dgm:t>
        <a:bodyPr/>
        <a:lstStyle/>
        <a:p>
          <a:endParaRPr lang="en-US"/>
        </a:p>
      </dgm:t>
    </dgm:pt>
    <dgm:pt modelId="{76C50D6E-8234-462B-B74D-FD5944A10ED8}" type="pres">
      <dgm:prSet presAssocID="{2D3F30EA-38E2-45E8-9DED-ACA167017F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E71B7A-ABA3-4E05-9F1D-78BB2076ED55}" type="pres">
      <dgm:prSet presAssocID="{1D7EB7E3-BEED-4C5F-A15B-167298F41C3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137E4-C5B8-4A79-84EA-7BACD4921A29}" type="pres">
      <dgm:prSet presAssocID="{1D7EB7E3-BEED-4C5F-A15B-167298F41C3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30AF2-3BFE-4958-B5E3-921CB1CD6DDF}" type="pres">
      <dgm:prSet presAssocID="{C73EABF4-FE64-4719-9D44-D9C1F67713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50CB1-8FBB-4219-A185-C3849D3D37E8}" type="pres">
      <dgm:prSet presAssocID="{C73EABF4-FE64-4719-9D44-D9C1F677136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52867D-630C-4B0A-88AC-F1F364433244}" type="presOf" srcId="{1D7EB7E3-BEED-4C5F-A15B-167298F41C3F}" destId="{F3E71B7A-ABA3-4E05-9F1D-78BB2076ED55}" srcOrd="0" destOrd="0" presId="urn:microsoft.com/office/officeart/2005/8/layout/vList2"/>
    <dgm:cxn modelId="{F0D6AECB-A416-40F3-A0D9-68D34C767E1B}" type="presOf" srcId="{7906EF49-FDF7-4BC0-B15A-5AC329968FB3}" destId="{4EA137E4-C5B8-4A79-84EA-7BACD4921A29}" srcOrd="0" destOrd="0" presId="urn:microsoft.com/office/officeart/2005/8/layout/vList2"/>
    <dgm:cxn modelId="{DA5BDD2A-558E-4707-BF61-7E2AE6F00BAC}" srcId="{1D7EB7E3-BEED-4C5F-A15B-167298F41C3F}" destId="{7906EF49-FDF7-4BC0-B15A-5AC329968FB3}" srcOrd="0" destOrd="0" parTransId="{1E7EAE13-3952-4E21-98F5-6EA5CBDEB0B1}" sibTransId="{86FA72FA-01AB-427B-B064-918299CE792E}"/>
    <dgm:cxn modelId="{68F6CDA4-E80C-4991-B8D8-98B0CFE031CE}" type="presOf" srcId="{AC155B71-B532-4E4C-BFC6-16ADD9F52AF5}" destId="{02150CB1-8FBB-4219-A185-C3849D3D37E8}" srcOrd="0" destOrd="0" presId="urn:microsoft.com/office/officeart/2005/8/layout/vList2"/>
    <dgm:cxn modelId="{843ABECA-72C0-43C1-8D9E-530E5F4410A5}" srcId="{2D3F30EA-38E2-45E8-9DED-ACA167017F67}" destId="{C73EABF4-FE64-4719-9D44-D9C1F6771367}" srcOrd="1" destOrd="0" parTransId="{747C988A-3D4E-4BCF-83D9-1EDCAF3F1B86}" sibTransId="{E7A8B7AA-AB11-4B53-BD60-97E2C4979C9A}"/>
    <dgm:cxn modelId="{939367EB-8A0E-433D-BF11-22FC67181448}" type="presOf" srcId="{2D3F30EA-38E2-45E8-9DED-ACA167017F67}" destId="{76C50D6E-8234-462B-B74D-FD5944A10ED8}" srcOrd="0" destOrd="0" presId="urn:microsoft.com/office/officeart/2005/8/layout/vList2"/>
    <dgm:cxn modelId="{19B63DEE-6453-4CD2-B56B-29821664FD0B}" type="presOf" srcId="{C73EABF4-FE64-4719-9D44-D9C1F6771367}" destId="{43930AF2-3BFE-4958-B5E3-921CB1CD6DDF}" srcOrd="0" destOrd="0" presId="urn:microsoft.com/office/officeart/2005/8/layout/vList2"/>
    <dgm:cxn modelId="{C1584052-C55E-4F69-9614-B0DE075765BB}" srcId="{2D3F30EA-38E2-45E8-9DED-ACA167017F67}" destId="{1D7EB7E3-BEED-4C5F-A15B-167298F41C3F}" srcOrd="0" destOrd="0" parTransId="{4A45CBB4-56B3-445C-A432-8083A56EC673}" sibTransId="{3C3FEF97-79F3-4149-AE79-573C6E30C4A9}"/>
    <dgm:cxn modelId="{DB9B385A-530A-4C08-9C64-FDDE509EBC84}" srcId="{C73EABF4-FE64-4719-9D44-D9C1F6771367}" destId="{AC155B71-B532-4E4C-BFC6-16ADD9F52AF5}" srcOrd="0" destOrd="0" parTransId="{54C127EC-6BEA-48B3-9B7F-8D73DAA09E35}" sibTransId="{1D14B9B2-80B8-42E5-9CAA-375B16FA4FC6}"/>
    <dgm:cxn modelId="{A7C769C2-F935-4EEE-8222-E33E7E949103}" type="presParOf" srcId="{76C50D6E-8234-462B-B74D-FD5944A10ED8}" destId="{F3E71B7A-ABA3-4E05-9F1D-78BB2076ED55}" srcOrd="0" destOrd="0" presId="urn:microsoft.com/office/officeart/2005/8/layout/vList2"/>
    <dgm:cxn modelId="{1706701B-8C21-4DDB-B172-B648A3FA9629}" type="presParOf" srcId="{76C50D6E-8234-462B-B74D-FD5944A10ED8}" destId="{4EA137E4-C5B8-4A79-84EA-7BACD4921A29}" srcOrd="1" destOrd="0" presId="urn:microsoft.com/office/officeart/2005/8/layout/vList2"/>
    <dgm:cxn modelId="{2EFBC27C-899D-4288-9950-929B409FCD09}" type="presParOf" srcId="{76C50D6E-8234-462B-B74D-FD5944A10ED8}" destId="{43930AF2-3BFE-4958-B5E3-921CB1CD6DDF}" srcOrd="2" destOrd="0" presId="urn:microsoft.com/office/officeart/2005/8/layout/vList2"/>
    <dgm:cxn modelId="{B90752BF-5072-4AA0-945C-63EFDE708D83}" type="presParOf" srcId="{76C50D6E-8234-462B-B74D-FD5944A10ED8}" destId="{02150CB1-8FBB-4219-A185-C3849D3D37E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11C9CCB-40D0-4697-A389-9B955E3D3245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D44A4B-8478-4858-A208-FC4B234DA590}">
      <dgm:prSet phldrT="[Text]"/>
      <dgm:spPr/>
      <dgm:t>
        <a:bodyPr/>
        <a:lstStyle/>
        <a:p>
          <a:r>
            <a:rPr lang="en-US" dirty="0" smtClean="0"/>
            <a:t>All models fit data</a:t>
          </a:r>
          <a:endParaRPr lang="en-US" dirty="0"/>
        </a:p>
      </dgm:t>
    </dgm:pt>
    <dgm:pt modelId="{DA719ADB-DD2A-4507-96A9-5244DB7D40DE}" type="parTrans" cxnId="{655A97C3-10E1-4C07-9D01-49913F1BDFE0}">
      <dgm:prSet/>
      <dgm:spPr/>
      <dgm:t>
        <a:bodyPr/>
        <a:lstStyle/>
        <a:p>
          <a:endParaRPr lang="en-US"/>
        </a:p>
      </dgm:t>
    </dgm:pt>
    <dgm:pt modelId="{93B288FC-6CA9-4D63-85F4-81895904D861}" type="sibTrans" cxnId="{655A97C3-10E1-4C07-9D01-49913F1BDFE0}">
      <dgm:prSet/>
      <dgm:spPr/>
      <dgm:t>
        <a:bodyPr/>
        <a:lstStyle/>
        <a:p>
          <a:endParaRPr lang="en-US"/>
        </a:p>
      </dgm:t>
    </dgm:pt>
    <dgm:pt modelId="{C90EB48E-F49E-4376-8133-E295661B766A}">
      <dgm:prSet phldrT="[Text]"/>
      <dgm:spPr/>
      <dgm:t>
        <a:bodyPr/>
        <a:lstStyle/>
        <a:p>
          <a:r>
            <a:rPr lang="en-US" dirty="0" smtClean="0"/>
            <a:t>Not statistically significant improvement</a:t>
          </a:r>
          <a:endParaRPr lang="en-US" dirty="0"/>
        </a:p>
      </dgm:t>
    </dgm:pt>
    <dgm:pt modelId="{D83A70C3-DE74-4447-BA52-2C827200885A}" type="parTrans" cxnId="{5DC2B549-A7E0-4F13-A196-24EB482BAAE1}">
      <dgm:prSet/>
      <dgm:spPr/>
      <dgm:t>
        <a:bodyPr/>
        <a:lstStyle/>
        <a:p>
          <a:endParaRPr lang="en-US"/>
        </a:p>
      </dgm:t>
    </dgm:pt>
    <dgm:pt modelId="{21791097-4B2A-4737-8613-E940E13156E4}" type="sibTrans" cxnId="{5DC2B549-A7E0-4F13-A196-24EB482BAAE1}">
      <dgm:prSet/>
      <dgm:spPr/>
      <dgm:t>
        <a:bodyPr/>
        <a:lstStyle/>
        <a:p>
          <a:endParaRPr lang="en-US"/>
        </a:p>
      </dgm:t>
    </dgm:pt>
    <dgm:pt modelId="{C17D1B14-5905-4124-959B-9D88BF780BE7}">
      <dgm:prSet phldrT="[Text]"/>
      <dgm:spPr/>
      <dgm:t>
        <a:bodyPr/>
        <a:lstStyle/>
        <a:p>
          <a:r>
            <a:rPr lang="en-US" dirty="0" smtClean="0"/>
            <a:t>Significant effects</a:t>
          </a:r>
          <a:endParaRPr lang="en-US" dirty="0"/>
        </a:p>
      </dgm:t>
    </dgm:pt>
    <dgm:pt modelId="{B8181E90-5D6B-43AA-BD63-4AD4FB6CAC53}" type="parTrans" cxnId="{8790C192-057F-4B01-ABF4-8224219228A4}">
      <dgm:prSet/>
      <dgm:spPr/>
      <dgm:t>
        <a:bodyPr/>
        <a:lstStyle/>
        <a:p>
          <a:endParaRPr lang="en-US"/>
        </a:p>
      </dgm:t>
    </dgm:pt>
    <dgm:pt modelId="{72C324E2-CB30-4110-A002-DFA43546DD06}" type="sibTrans" cxnId="{8790C192-057F-4B01-ABF4-8224219228A4}">
      <dgm:prSet/>
      <dgm:spPr/>
      <dgm:t>
        <a:bodyPr/>
        <a:lstStyle/>
        <a:p>
          <a:endParaRPr lang="en-US"/>
        </a:p>
      </dgm:t>
    </dgm:pt>
    <dgm:pt modelId="{8CD7457E-89B8-4405-9995-9A26F4171013}">
      <dgm:prSet phldrT="[Text]"/>
      <dgm:spPr/>
      <dgm:t>
        <a:bodyPr/>
        <a:lstStyle/>
        <a:p>
          <a:r>
            <a:rPr lang="en-US" dirty="0" smtClean="0"/>
            <a:t>Satisfaction does impact self-perceptions</a:t>
          </a:r>
          <a:endParaRPr lang="en-US" dirty="0"/>
        </a:p>
      </dgm:t>
    </dgm:pt>
    <dgm:pt modelId="{F1123711-3ABC-4249-BA6F-C681B28FB3D6}" type="parTrans" cxnId="{7A5E06A7-DF2C-4E65-82AD-CA0C700AF00E}">
      <dgm:prSet/>
      <dgm:spPr/>
    </dgm:pt>
    <dgm:pt modelId="{008004C2-B1E6-4257-9016-AF03E8E8B2C0}" type="sibTrans" cxnId="{7A5E06A7-DF2C-4E65-82AD-CA0C700AF00E}">
      <dgm:prSet/>
      <dgm:spPr/>
    </dgm:pt>
    <dgm:pt modelId="{B199D8DD-007A-43F2-9511-19AA0D8A2F8D}">
      <dgm:prSet phldrT="[Text]"/>
      <dgm:spPr/>
      <dgm:t>
        <a:bodyPr/>
        <a:lstStyle/>
        <a:p>
          <a:r>
            <a:rPr lang="en-US" dirty="0" smtClean="0"/>
            <a:t>Self-perceptions do impact satisfaction</a:t>
          </a:r>
          <a:endParaRPr lang="en-US" dirty="0"/>
        </a:p>
      </dgm:t>
    </dgm:pt>
    <dgm:pt modelId="{81785238-53DA-4874-B5AD-8C2896529E52}" type="parTrans" cxnId="{D097E0A5-223E-4767-948D-0A9BB1C04F0A}">
      <dgm:prSet/>
      <dgm:spPr/>
    </dgm:pt>
    <dgm:pt modelId="{5895990D-0A6B-47F6-96E5-486388AE0FAA}" type="sibTrans" cxnId="{D097E0A5-223E-4767-948D-0A9BB1C04F0A}">
      <dgm:prSet/>
      <dgm:spPr/>
    </dgm:pt>
    <dgm:pt modelId="{D53DC9A0-9157-49C7-89B2-4C58A59996EF}" type="pres">
      <dgm:prSet presAssocID="{311C9CCB-40D0-4697-A389-9B955E3D32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C9ABFE-7EBC-4C9E-A940-3C74C07995FB}" type="pres">
      <dgm:prSet presAssocID="{CBD44A4B-8478-4858-A208-FC4B234DA590}" presName="parentLin" presStyleCnt="0"/>
      <dgm:spPr/>
    </dgm:pt>
    <dgm:pt modelId="{C6B3EEB3-CF90-4D0B-965D-D193F3CC437E}" type="pres">
      <dgm:prSet presAssocID="{CBD44A4B-8478-4858-A208-FC4B234DA59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C5F1A3F-C577-4161-BC68-86EF97B9B0F6}" type="pres">
      <dgm:prSet presAssocID="{CBD44A4B-8478-4858-A208-FC4B234DA5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78BBA-0891-4669-BB21-13EEDB59463C}" type="pres">
      <dgm:prSet presAssocID="{CBD44A4B-8478-4858-A208-FC4B234DA590}" presName="negativeSpace" presStyleCnt="0"/>
      <dgm:spPr/>
    </dgm:pt>
    <dgm:pt modelId="{18368F00-1E69-48C6-B89E-F4CA14D52CFA}" type="pres">
      <dgm:prSet presAssocID="{CBD44A4B-8478-4858-A208-FC4B234DA59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CB6BD-0EAA-4369-A431-DCF6B94FA7A6}" type="pres">
      <dgm:prSet presAssocID="{93B288FC-6CA9-4D63-85F4-81895904D861}" presName="spaceBetweenRectangles" presStyleCnt="0"/>
      <dgm:spPr/>
    </dgm:pt>
    <dgm:pt modelId="{8CB2ACD2-92E9-4E4A-93AC-2739C3F8E5AC}" type="pres">
      <dgm:prSet presAssocID="{C90EB48E-F49E-4376-8133-E295661B766A}" presName="parentLin" presStyleCnt="0"/>
      <dgm:spPr/>
    </dgm:pt>
    <dgm:pt modelId="{39E066DB-D03C-48AE-BF78-AE3C3C236852}" type="pres">
      <dgm:prSet presAssocID="{C90EB48E-F49E-4376-8133-E295661B766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515E282-75D9-4DFC-8173-9245BD629302}" type="pres">
      <dgm:prSet presAssocID="{C90EB48E-F49E-4376-8133-E295661B76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A2739-198F-4AF0-95BD-8FFA998681B7}" type="pres">
      <dgm:prSet presAssocID="{C90EB48E-F49E-4376-8133-E295661B766A}" presName="negativeSpace" presStyleCnt="0"/>
      <dgm:spPr/>
    </dgm:pt>
    <dgm:pt modelId="{1491D538-A878-4776-9660-40122D0A8D0B}" type="pres">
      <dgm:prSet presAssocID="{C90EB48E-F49E-4376-8133-E295661B766A}" presName="childText" presStyleLbl="conFgAcc1" presStyleIdx="1" presStyleCnt="3">
        <dgm:presLayoutVars>
          <dgm:bulletEnabled val="1"/>
        </dgm:presLayoutVars>
      </dgm:prSet>
      <dgm:spPr/>
    </dgm:pt>
    <dgm:pt modelId="{EE04B203-D818-4623-9EFB-843ADFE0B175}" type="pres">
      <dgm:prSet presAssocID="{21791097-4B2A-4737-8613-E940E13156E4}" presName="spaceBetweenRectangles" presStyleCnt="0"/>
      <dgm:spPr/>
    </dgm:pt>
    <dgm:pt modelId="{5A1FB25B-A03A-4FDD-8F32-E8F4AC71AFAD}" type="pres">
      <dgm:prSet presAssocID="{C17D1B14-5905-4124-959B-9D88BF780BE7}" presName="parentLin" presStyleCnt="0"/>
      <dgm:spPr/>
    </dgm:pt>
    <dgm:pt modelId="{28DB583B-0C0B-4C4A-BDC5-86468C1CF4AE}" type="pres">
      <dgm:prSet presAssocID="{C17D1B14-5905-4124-959B-9D88BF780BE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63D1892-FFC1-40E9-B902-F7FD973870A0}" type="pres">
      <dgm:prSet presAssocID="{C17D1B14-5905-4124-959B-9D88BF780B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1F356-169A-46AD-971A-6AC66146A9C4}" type="pres">
      <dgm:prSet presAssocID="{C17D1B14-5905-4124-959B-9D88BF780BE7}" presName="negativeSpace" presStyleCnt="0"/>
      <dgm:spPr/>
    </dgm:pt>
    <dgm:pt modelId="{87A61A49-BD51-40A4-92C8-A227F998078C}" type="pres">
      <dgm:prSet presAssocID="{C17D1B14-5905-4124-959B-9D88BF780BE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C2B549-A7E0-4F13-A196-24EB482BAAE1}" srcId="{311C9CCB-40D0-4697-A389-9B955E3D3245}" destId="{C90EB48E-F49E-4376-8133-E295661B766A}" srcOrd="1" destOrd="0" parTransId="{D83A70C3-DE74-4447-BA52-2C827200885A}" sibTransId="{21791097-4B2A-4737-8613-E940E13156E4}"/>
    <dgm:cxn modelId="{655A97C3-10E1-4C07-9D01-49913F1BDFE0}" srcId="{311C9CCB-40D0-4697-A389-9B955E3D3245}" destId="{CBD44A4B-8478-4858-A208-FC4B234DA590}" srcOrd="0" destOrd="0" parTransId="{DA719ADB-DD2A-4507-96A9-5244DB7D40DE}" sibTransId="{93B288FC-6CA9-4D63-85F4-81895904D861}"/>
    <dgm:cxn modelId="{EF6DEE6C-59A7-4C21-902A-67624E72B607}" type="presOf" srcId="{CBD44A4B-8478-4858-A208-FC4B234DA590}" destId="{C6B3EEB3-CF90-4D0B-965D-D193F3CC437E}" srcOrd="0" destOrd="0" presId="urn:microsoft.com/office/officeart/2005/8/layout/list1"/>
    <dgm:cxn modelId="{F9947184-C5BA-4DC6-934D-6ECBFA93DEAE}" type="presOf" srcId="{311C9CCB-40D0-4697-A389-9B955E3D3245}" destId="{D53DC9A0-9157-49C7-89B2-4C58A59996EF}" srcOrd="0" destOrd="0" presId="urn:microsoft.com/office/officeart/2005/8/layout/list1"/>
    <dgm:cxn modelId="{7C26ECCF-560F-4B01-B286-CCC1D5A09F7F}" type="presOf" srcId="{C17D1B14-5905-4124-959B-9D88BF780BE7}" destId="{063D1892-FFC1-40E9-B902-F7FD973870A0}" srcOrd="1" destOrd="0" presId="urn:microsoft.com/office/officeart/2005/8/layout/list1"/>
    <dgm:cxn modelId="{7E4AA039-B9B3-4D75-A917-B97197B7FC28}" type="presOf" srcId="{CBD44A4B-8478-4858-A208-FC4B234DA590}" destId="{5C5F1A3F-C577-4161-BC68-86EF97B9B0F6}" srcOrd="1" destOrd="0" presId="urn:microsoft.com/office/officeart/2005/8/layout/list1"/>
    <dgm:cxn modelId="{7A9EF31C-C25E-4768-8CCD-A3EB9CFC300D}" type="presOf" srcId="{B199D8DD-007A-43F2-9511-19AA0D8A2F8D}" destId="{18368F00-1E69-48C6-B89E-F4CA14D52CFA}" srcOrd="0" destOrd="1" presId="urn:microsoft.com/office/officeart/2005/8/layout/list1"/>
    <dgm:cxn modelId="{3EF0C6A6-9E7D-479A-AFAE-C8FD0477C5D4}" type="presOf" srcId="{C90EB48E-F49E-4376-8133-E295661B766A}" destId="{E515E282-75D9-4DFC-8173-9245BD629302}" srcOrd="1" destOrd="0" presId="urn:microsoft.com/office/officeart/2005/8/layout/list1"/>
    <dgm:cxn modelId="{4E4981DF-B9AF-4977-93B9-6D8E343BB351}" type="presOf" srcId="{C17D1B14-5905-4124-959B-9D88BF780BE7}" destId="{28DB583B-0C0B-4C4A-BDC5-86468C1CF4AE}" srcOrd="0" destOrd="0" presId="urn:microsoft.com/office/officeart/2005/8/layout/list1"/>
    <dgm:cxn modelId="{CD076B29-A965-4F9E-AC0E-13C94221896C}" type="presOf" srcId="{8CD7457E-89B8-4405-9995-9A26F4171013}" destId="{18368F00-1E69-48C6-B89E-F4CA14D52CFA}" srcOrd="0" destOrd="0" presId="urn:microsoft.com/office/officeart/2005/8/layout/list1"/>
    <dgm:cxn modelId="{15ECC23F-E3D4-47A0-B34A-944788C3D2BB}" type="presOf" srcId="{C90EB48E-F49E-4376-8133-E295661B766A}" destId="{39E066DB-D03C-48AE-BF78-AE3C3C236852}" srcOrd="0" destOrd="0" presId="urn:microsoft.com/office/officeart/2005/8/layout/list1"/>
    <dgm:cxn modelId="{7A5E06A7-DF2C-4E65-82AD-CA0C700AF00E}" srcId="{CBD44A4B-8478-4858-A208-FC4B234DA590}" destId="{8CD7457E-89B8-4405-9995-9A26F4171013}" srcOrd="0" destOrd="0" parTransId="{F1123711-3ABC-4249-BA6F-C681B28FB3D6}" sibTransId="{008004C2-B1E6-4257-9016-AF03E8E8B2C0}"/>
    <dgm:cxn modelId="{8790C192-057F-4B01-ABF4-8224219228A4}" srcId="{311C9CCB-40D0-4697-A389-9B955E3D3245}" destId="{C17D1B14-5905-4124-959B-9D88BF780BE7}" srcOrd="2" destOrd="0" parTransId="{B8181E90-5D6B-43AA-BD63-4AD4FB6CAC53}" sibTransId="{72C324E2-CB30-4110-A002-DFA43546DD06}"/>
    <dgm:cxn modelId="{D097E0A5-223E-4767-948D-0A9BB1C04F0A}" srcId="{CBD44A4B-8478-4858-A208-FC4B234DA590}" destId="{B199D8DD-007A-43F2-9511-19AA0D8A2F8D}" srcOrd="1" destOrd="0" parTransId="{81785238-53DA-4874-B5AD-8C2896529E52}" sibTransId="{5895990D-0A6B-47F6-96E5-486388AE0FAA}"/>
    <dgm:cxn modelId="{A0D6AAAB-BD8E-408B-8F14-078CD0EEE7CE}" type="presParOf" srcId="{D53DC9A0-9157-49C7-89B2-4C58A59996EF}" destId="{CFC9ABFE-7EBC-4C9E-A940-3C74C07995FB}" srcOrd="0" destOrd="0" presId="urn:microsoft.com/office/officeart/2005/8/layout/list1"/>
    <dgm:cxn modelId="{5AC118ED-B0DA-4AC3-ADE3-83CDDB790B32}" type="presParOf" srcId="{CFC9ABFE-7EBC-4C9E-A940-3C74C07995FB}" destId="{C6B3EEB3-CF90-4D0B-965D-D193F3CC437E}" srcOrd="0" destOrd="0" presId="urn:microsoft.com/office/officeart/2005/8/layout/list1"/>
    <dgm:cxn modelId="{B5793587-C64E-46D1-8D4C-E9B476AFC9D5}" type="presParOf" srcId="{CFC9ABFE-7EBC-4C9E-A940-3C74C07995FB}" destId="{5C5F1A3F-C577-4161-BC68-86EF97B9B0F6}" srcOrd="1" destOrd="0" presId="urn:microsoft.com/office/officeart/2005/8/layout/list1"/>
    <dgm:cxn modelId="{F4C9AC7A-6219-46C4-AA81-C5838F0C0A38}" type="presParOf" srcId="{D53DC9A0-9157-49C7-89B2-4C58A59996EF}" destId="{56A78BBA-0891-4669-BB21-13EEDB59463C}" srcOrd="1" destOrd="0" presId="urn:microsoft.com/office/officeart/2005/8/layout/list1"/>
    <dgm:cxn modelId="{C1D49AAC-2AA3-46E7-91A1-6505DBFC68D7}" type="presParOf" srcId="{D53DC9A0-9157-49C7-89B2-4C58A59996EF}" destId="{18368F00-1E69-48C6-B89E-F4CA14D52CFA}" srcOrd="2" destOrd="0" presId="urn:microsoft.com/office/officeart/2005/8/layout/list1"/>
    <dgm:cxn modelId="{2804BD82-35A9-4954-BB4B-63733F78FB64}" type="presParOf" srcId="{D53DC9A0-9157-49C7-89B2-4C58A59996EF}" destId="{778CB6BD-0EAA-4369-A431-DCF6B94FA7A6}" srcOrd="3" destOrd="0" presId="urn:microsoft.com/office/officeart/2005/8/layout/list1"/>
    <dgm:cxn modelId="{893D76C1-221B-42DD-94AB-FB8E9FB48B29}" type="presParOf" srcId="{D53DC9A0-9157-49C7-89B2-4C58A59996EF}" destId="{8CB2ACD2-92E9-4E4A-93AC-2739C3F8E5AC}" srcOrd="4" destOrd="0" presId="urn:microsoft.com/office/officeart/2005/8/layout/list1"/>
    <dgm:cxn modelId="{41D47103-0185-40CA-A0DE-E206070F0EAE}" type="presParOf" srcId="{8CB2ACD2-92E9-4E4A-93AC-2739C3F8E5AC}" destId="{39E066DB-D03C-48AE-BF78-AE3C3C236852}" srcOrd="0" destOrd="0" presId="urn:microsoft.com/office/officeart/2005/8/layout/list1"/>
    <dgm:cxn modelId="{8E64EF78-A3C3-429A-9D23-AA49D18B314B}" type="presParOf" srcId="{8CB2ACD2-92E9-4E4A-93AC-2739C3F8E5AC}" destId="{E515E282-75D9-4DFC-8173-9245BD629302}" srcOrd="1" destOrd="0" presId="urn:microsoft.com/office/officeart/2005/8/layout/list1"/>
    <dgm:cxn modelId="{0876CD20-443B-4631-BD3B-7B1DFE4BFA19}" type="presParOf" srcId="{D53DC9A0-9157-49C7-89B2-4C58A59996EF}" destId="{1AFA2739-198F-4AF0-95BD-8FFA998681B7}" srcOrd="5" destOrd="0" presId="urn:microsoft.com/office/officeart/2005/8/layout/list1"/>
    <dgm:cxn modelId="{84CAB08E-FEAE-4C95-B901-D356A288A989}" type="presParOf" srcId="{D53DC9A0-9157-49C7-89B2-4C58A59996EF}" destId="{1491D538-A878-4776-9660-40122D0A8D0B}" srcOrd="6" destOrd="0" presId="urn:microsoft.com/office/officeart/2005/8/layout/list1"/>
    <dgm:cxn modelId="{1E096DC7-6CA8-477A-B271-CE93AA89BB0A}" type="presParOf" srcId="{D53DC9A0-9157-49C7-89B2-4C58A59996EF}" destId="{EE04B203-D818-4623-9EFB-843ADFE0B175}" srcOrd="7" destOrd="0" presId="urn:microsoft.com/office/officeart/2005/8/layout/list1"/>
    <dgm:cxn modelId="{E8132F31-1287-402A-B5ED-F539637E656D}" type="presParOf" srcId="{D53DC9A0-9157-49C7-89B2-4C58A59996EF}" destId="{5A1FB25B-A03A-4FDD-8F32-E8F4AC71AFAD}" srcOrd="8" destOrd="0" presId="urn:microsoft.com/office/officeart/2005/8/layout/list1"/>
    <dgm:cxn modelId="{EB29F13F-1847-41EF-8582-9467C5B64B42}" type="presParOf" srcId="{5A1FB25B-A03A-4FDD-8F32-E8F4AC71AFAD}" destId="{28DB583B-0C0B-4C4A-BDC5-86468C1CF4AE}" srcOrd="0" destOrd="0" presId="urn:microsoft.com/office/officeart/2005/8/layout/list1"/>
    <dgm:cxn modelId="{9C354759-271D-45EE-9952-B2EA15DD8F41}" type="presParOf" srcId="{5A1FB25B-A03A-4FDD-8F32-E8F4AC71AFAD}" destId="{063D1892-FFC1-40E9-B902-F7FD973870A0}" srcOrd="1" destOrd="0" presId="urn:microsoft.com/office/officeart/2005/8/layout/list1"/>
    <dgm:cxn modelId="{5E705CB9-2572-45D0-8FC8-DC1C095B9F10}" type="presParOf" srcId="{D53DC9A0-9157-49C7-89B2-4C58A59996EF}" destId="{3DD1F356-169A-46AD-971A-6AC66146A9C4}" srcOrd="9" destOrd="0" presId="urn:microsoft.com/office/officeart/2005/8/layout/list1"/>
    <dgm:cxn modelId="{FF20DBBC-3BA0-44D6-A137-1BD609F5524B}" type="presParOf" srcId="{D53DC9A0-9157-49C7-89B2-4C58A59996EF}" destId="{87A61A49-BD51-40A4-92C8-A227F998078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17EA89-DB4C-4A90-8A25-525340D2CC04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D92E4172-9B15-4AE5-8A10-59BB76C6CE2A}">
      <dgm:prSet phldrT="[Text]"/>
      <dgm:spPr/>
      <dgm:t>
        <a:bodyPr/>
        <a:lstStyle/>
        <a:p>
          <a:r>
            <a:rPr lang="en-US" dirty="0" smtClean="0"/>
            <a:t>Four page Research Brief</a:t>
          </a:r>
          <a:endParaRPr lang="en-US" dirty="0"/>
        </a:p>
      </dgm:t>
    </dgm:pt>
    <dgm:pt modelId="{8DA4B829-AB81-46C3-9506-7D768CDF366A}" type="parTrans" cxnId="{67258D25-BB68-496F-A6BD-9730D71D7E66}">
      <dgm:prSet/>
      <dgm:spPr/>
      <dgm:t>
        <a:bodyPr/>
        <a:lstStyle/>
        <a:p>
          <a:endParaRPr lang="en-US"/>
        </a:p>
      </dgm:t>
    </dgm:pt>
    <dgm:pt modelId="{442D3235-3680-4CE8-80CE-D0B9B2A920BC}" type="sibTrans" cxnId="{67258D25-BB68-496F-A6BD-9730D71D7E66}">
      <dgm:prSet/>
      <dgm:spPr/>
      <dgm:t>
        <a:bodyPr/>
        <a:lstStyle/>
        <a:p>
          <a:endParaRPr lang="en-US"/>
        </a:p>
      </dgm:t>
    </dgm:pt>
    <dgm:pt modelId="{94050D4B-316A-42A2-A58F-49F8EAB51B37}">
      <dgm:prSet phldrT="[Text]"/>
      <dgm:spPr/>
      <dgm:t>
        <a:bodyPr/>
        <a:lstStyle/>
        <a:p>
          <a:r>
            <a:rPr lang="en-US" dirty="0" smtClean="0"/>
            <a:t>What interventions effect both satisfaction and self-perceptions?</a:t>
          </a:r>
          <a:endParaRPr lang="en-US" dirty="0"/>
        </a:p>
      </dgm:t>
    </dgm:pt>
    <dgm:pt modelId="{B88935AE-C92B-4974-A933-0F789B4DADEE}" type="parTrans" cxnId="{178EAA60-70AF-4D51-95E4-229434829662}">
      <dgm:prSet/>
      <dgm:spPr/>
      <dgm:t>
        <a:bodyPr/>
        <a:lstStyle/>
        <a:p>
          <a:endParaRPr lang="en-US"/>
        </a:p>
      </dgm:t>
    </dgm:pt>
    <dgm:pt modelId="{B2CE1468-D81E-4963-AFF2-B54F04C43258}" type="sibTrans" cxnId="{178EAA60-70AF-4D51-95E4-229434829662}">
      <dgm:prSet/>
      <dgm:spPr/>
      <dgm:t>
        <a:bodyPr/>
        <a:lstStyle/>
        <a:p>
          <a:endParaRPr lang="en-US"/>
        </a:p>
      </dgm:t>
    </dgm:pt>
    <dgm:pt modelId="{E0E8D3F9-D0B4-49F8-A93F-D1520899F24D}">
      <dgm:prSet phldrT="[Text]"/>
      <dgm:spPr/>
      <dgm:t>
        <a:bodyPr/>
        <a:lstStyle/>
        <a:p>
          <a:r>
            <a:rPr lang="en-US" dirty="0" smtClean="0"/>
            <a:t>Other factors?</a:t>
          </a:r>
          <a:endParaRPr lang="en-US" dirty="0"/>
        </a:p>
      </dgm:t>
    </dgm:pt>
    <dgm:pt modelId="{10F8BC77-1904-4415-BD8D-5AC6F330E2E8}" type="parTrans" cxnId="{A273CA51-75BB-4A34-BAFE-4D1DA5488217}">
      <dgm:prSet/>
      <dgm:spPr/>
      <dgm:t>
        <a:bodyPr/>
        <a:lstStyle/>
        <a:p>
          <a:endParaRPr lang="en-US"/>
        </a:p>
      </dgm:t>
    </dgm:pt>
    <dgm:pt modelId="{F12A8B51-6B0C-455B-97E2-49BD8EEDEF0D}" type="sibTrans" cxnId="{A273CA51-75BB-4A34-BAFE-4D1DA5488217}">
      <dgm:prSet/>
      <dgm:spPr/>
      <dgm:t>
        <a:bodyPr/>
        <a:lstStyle/>
        <a:p>
          <a:endParaRPr lang="en-US"/>
        </a:p>
      </dgm:t>
    </dgm:pt>
    <dgm:pt modelId="{C178CC5C-6384-49A3-BCA9-B3B0D8BBF2E6}" type="pres">
      <dgm:prSet presAssocID="{F817EA89-DB4C-4A90-8A25-525340D2CC04}" presName="CompostProcess" presStyleCnt="0">
        <dgm:presLayoutVars>
          <dgm:dir/>
          <dgm:resizeHandles val="exact"/>
        </dgm:presLayoutVars>
      </dgm:prSet>
      <dgm:spPr/>
    </dgm:pt>
    <dgm:pt modelId="{9FA79187-8385-4DB6-AF0A-43ABFF723208}" type="pres">
      <dgm:prSet presAssocID="{F817EA89-DB4C-4A90-8A25-525340D2CC04}" presName="arrow" presStyleLbl="bgShp" presStyleIdx="0" presStyleCnt="1"/>
      <dgm:spPr/>
    </dgm:pt>
    <dgm:pt modelId="{C13487B8-90DC-4753-AC0A-7453D2E26411}" type="pres">
      <dgm:prSet presAssocID="{F817EA89-DB4C-4A90-8A25-525340D2CC04}" presName="linearProcess" presStyleCnt="0"/>
      <dgm:spPr/>
    </dgm:pt>
    <dgm:pt modelId="{EF299454-1AB8-45C0-9566-250995E82717}" type="pres">
      <dgm:prSet presAssocID="{D92E4172-9B15-4AE5-8A10-59BB76C6CE2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4A0D6-2575-4C37-8F12-22A95CB0A707}" type="pres">
      <dgm:prSet presAssocID="{442D3235-3680-4CE8-80CE-D0B9B2A920BC}" presName="sibTrans" presStyleCnt="0"/>
      <dgm:spPr/>
    </dgm:pt>
    <dgm:pt modelId="{5B46CDED-190D-4C5A-86CD-FDF9B95B9BA2}" type="pres">
      <dgm:prSet presAssocID="{94050D4B-316A-42A2-A58F-49F8EAB51B3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AFC48-229B-48AB-BEF7-FBFBAEE1441B}" type="pres">
      <dgm:prSet presAssocID="{B2CE1468-D81E-4963-AFF2-B54F04C43258}" presName="sibTrans" presStyleCnt="0"/>
      <dgm:spPr/>
    </dgm:pt>
    <dgm:pt modelId="{86A82CA0-0F2D-4EA8-828F-AE0469EF108C}" type="pres">
      <dgm:prSet presAssocID="{E0E8D3F9-D0B4-49F8-A93F-D1520899F24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A2C5CA-DD27-46E9-B74C-0195D12946C3}" type="presOf" srcId="{D92E4172-9B15-4AE5-8A10-59BB76C6CE2A}" destId="{EF299454-1AB8-45C0-9566-250995E82717}" srcOrd="0" destOrd="0" presId="urn:microsoft.com/office/officeart/2005/8/layout/hProcess9"/>
    <dgm:cxn modelId="{7ED52284-8D1E-4D81-8A89-5F93F9417993}" type="presOf" srcId="{F817EA89-DB4C-4A90-8A25-525340D2CC04}" destId="{C178CC5C-6384-49A3-BCA9-B3B0D8BBF2E6}" srcOrd="0" destOrd="0" presId="urn:microsoft.com/office/officeart/2005/8/layout/hProcess9"/>
    <dgm:cxn modelId="{4DA316F4-5786-48A2-8298-C31EDD3B4157}" type="presOf" srcId="{94050D4B-316A-42A2-A58F-49F8EAB51B37}" destId="{5B46CDED-190D-4C5A-86CD-FDF9B95B9BA2}" srcOrd="0" destOrd="0" presId="urn:microsoft.com/office/officeart/2005/8/layout/hProcess9"/>
    <dgm:cxn modelId="{178EAA60-70AF-4D51-95E4-229434829662}" srcId="{F817EA89-DB4C-4A90-8A25-525340D2CC04}" destId="{94050D4B-316A-42A2-A58F-49F8EAB51B37}" srcOrd="1" destOrd="0" parTransId="{B88935AE-C92B-4974-A933-0F789B4DADEE}" sibTransId="{B2CE1468-D81E-4963-AFF2-B54F04C43258}"/>
    <dgm:cxn modelId="{A273CA51-75BB-4A34-BAFE-4D1DA5488217}" srcId="{F817EA89-DB4C-4A90-8A25-525340D2CC04}" destId="{E0E8D3F9-D0B4-49F8-A93F-D1520899F24D}" srcOrd="2" destOrd="0" parTransId="{10F8BC77-1904-4415-BD8D-5AC6F330E2E8}" sibTransId="{F12A8B51-6B0C-455B-97E2-49BD8EEDEF0D}"/>
    <dgm:cxn modelId="{CBEC85D4-DB61-4DF0-BD32-8CF984704CD5}" type="presOf" srcId="{E0E8D3F9-D0B4-49F8-A93F-D1520899F24D}" destId="{86A82CA0-0F2D-4EA8-828F-AE0469EF108C}" srcOrd="0" destOrd="0" presId="urn:microsoft.com/office/officeart/2005/8/layout/hProcess9"/>
    <dgm:cxn modelId="{67258D25-BB68-496F-A6BD-9730D71D7E66}" srcId="{F817EA89-DB4C-4A90-8A25-525340D2CC04}" destId="{D92E4172-9B15-4AE5-8A10-59BB76C6CE2A}" srcOrd="0" destOrd="0" parTransId="{8DA4B829-AB81-46C3-9506-7D768CDF366A}" sibTransId="{442D3235-3680-4CE8-80CE-D0B9B2A920BC}"/>
    <dgm:cxn modelId="{A54BF5A5-62AB-4A81-9887-6841E9DC28C2}" type="presParOf" srcId="{C178CC5C-6384-49A3-BCA9-B3B0D8BBF2E6}" destId="{9FA79187-8385-4DB6-AF0A-43ABFF723208}" srcOrd="0" destOrd="0" presId="urn:microsoft.com/office/officeart/2005/8/layout/hProcess9"/>
    <dgm:cxn modelId="{F3E98685-58DF-4A4D-B793-C7C7DF4219D3}" type="presParOf" srcId="{C178CC5C-6384-49A3-BCA9-B3B0D8BBF2E6}" destId="{C13487B8-90DC-4753-AC0A-7453D2E26411}" srcOrd="1" destOrd="0" presId="urn:microsoft.com/office/officeart/2005/8/layout/hProcess9"/>
    <dgm:cxn modelId="{B88B6F67-9014-46DB-AA6F-B4B606B88B7A}" type="presParOf" srcId="{C13487B8-90DC-4753-AC0A-7453D2E26411}" destId="{EF299454-1AB8-45C0-9566-250995E82717}" srcOrd="0" destOrd="0" presId="urn:microsoft.com/office/officeart/2005/8/layout/hProcess9"/>
    <dgm:cxn modelId="{A8E49472-9AD9-400D-B5F9-CBE9E7D171B9}" type="presParOf" srcId="{C13487B8-90DC-4753-AC0A-7453D2E26411}" destId="{1E14A0D6-2575-4C37-8F12-22A95CB0A707}" srcOrd="1" destOrd="0" presId="urn:microsoft.com/office/officeart/2005/8/layout/hProcess9"/>
    <dgm:cxn modelId="{B0EB74F4-796F-4601-A009-EBC40F183141}" type="presParOf" srcId="{C13487B8-90DC-4753-AC0A-7453D2E26411}" destId="{5B46CDED-190D-4C5A-86CD-FDF9B95B9BA2}" srcOrd="2" destOrd="0" presId="urn:microsoft.com/office/officeart/2005/8/layout/hProcess9"/>
    <dgm:cxn modelId="{D43716DB-DC5E-4693-9EEB-D0563C513210}" type="presParOf" srcId="{C13487B8-90DC-4753-AC0A-7453D2E26411}" destId="{72FAFC48-229B-48AB-BEF7-FBFBAEE1441B}" srcOrd="3" destOrd="0" presId="urn:microsoft.com/office/officeart/2005/8/layout/hProcess9"/>
    <dgm:cxn modelId="{6B106890-F59C-4143-AB67-E5836B011F8E}" type="presParOf" srcId="{C13487B8-90DC-4753-AC0A-7453D2E26411}" destId="{86A82CA0-0F2D-4EA8-828F-AE0469EF108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C5E09-1E09-416C-83C8-4B7A99A47CA1}" type="doc">
      <dgm:prSet loTypeId="urn:microsoft.com/office/officeart/2005/8/layout/venn1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7EC79C-47C0-4554-8EFC-791169E84988}">
      <dgm:prSet/>
      <dgm:spPr/>
      <dgm:t>
        <a:bodyPr/>
        <a:lstStyle/>
        <a:p>
          <a:pPr rtl="0"/>
          <a:r>
            <a:rPr lang="en-US" dirty="0" smtClean="0"/>
            <a:t>Academic Satisfaction</a:t>
          </a:r>
          <a:endParaRPr lang="en-US" dirty="0"/>
        </a:p>
      </dgm:t>
    </dgm:pt>
    <dgm:pt modelId="{EEE34F90-8268-494F-BB52-D3135389AA14}" type="parTrans" cxnId="{FD476903-2CD0-40F0-9B30-CBF9EC3C8F5B}">
      <dgm:prSet/>
      <dgm:spPr/>
      <dgm:t>
        <a:bodyPr/>
        <a:lstStyle/>
        <a:p>
          <a:endParaRPr lang="en-US"/>
        </a:p>
      </dgm:t>
    </dgm:pt>
    <dgm:pt modelId="{166969B9-EA7B-4217-8636-EA3D13FF5822}" type="sibTrans" cxnId="{FD476903-2CD0-40F0-9B30-CBF9EC3C8F5B}">
      <dgm:prSet/>
      <dgm:spPr/>
      <dgm:t>
        <a:bodyPr/>
        <a:lstStyle/>
        <a:p>
          <a:endParaRPr lang="en-US"/>
        </a:p>
      </dgm:t>
    </dgm:pt>
    <dgm:pt modelId="{AE70CF83-DA34-4E07-B4D9-FFE7E4C973F8}">
      <dgm:prSet/>
      <dgm:spPr/>
      <dgm:t>
        <a:bodyPr/>
        <a:lstStyle/>
        <a:p>
          <a:pPr rtl="0"/>
          <a:r>
            <a:rPr lang="en-US" dirty="0" smtClean="0"/>
            <a:t>Indirect assessment</a:t>
          </a:r>
          <a:endParaRPr lang="en-US" dirty="0"/>
        </a:p>
      </dgm:t>
    </dgm:pt>
    <dgm:pt modelId="{DAF22DFD-565E-4FB9-ABF8-E207C635BB97}" type="parTrans" cxnId="{D1D42FFB-CCD3-4087-9842-5821D13AD174}">
      <dgm:prSet/>
      <dgm:spPr/>
      <dgm:t>
        <a:bodyPr/>
        <a:lstStyle/>
        <a:p>
          <a:endParaRPr lang="en-US"/>
        </a:p>
      </dgm:t>
    </dgm:pt>
    <dgm:pt modelId="{4EFC17E5-E92F-4AD9-B40E-3033DD051A64}" type="sibTrans" cxnId="{D1D42FFB-CCD3-4087-9842-5821D13AD174}">
      <dgm:prSet/>
      <dgm:spPr/>
      <dgm:t>
        <a:bodyPr/>
        <a:lstStyle/>
        <a:p>
          <a:endParaRPr lang="en-US"/>
        </a:p>
      </dgm:t>
    </dgm:pt>
    <dgm:pt modelId="{51730770-F46B-47F2-9EBF-D577D7E854BD}" type="pres">
      <dgm:prSet presAssocID="{339C5E09-1E09-416C-83C8-4B7A99A47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4C8B8-DFD6-49B0-BA3F-5EF2B2724EE6}" type="pres">
      <dgm:prSet presAssocID="{357EC79C-47C0-4554-8EFC-791169E84988}" presName="circ1" presStyleLbl="vennNode1" presStyleIdx="0" presStyleCnt="2"/>
      <dgm:spPr/>
      <dgm:t>
        <a:bodyPr/>
        <a:lstStyle/>
        <a:p>
          <a:endParaRPr lang="en-US"/>
        </a:p>
      </dgm:t>
    </dgm:pt>
    <dgm:pt modelId="{CB2767F9-5123-4134-9167-AFAE168C149F}" type="pres">
      <dgm:prSet presAssocID="{357EC79C-47C0-4554-8EFC-791169E8498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44F3-0487-4F8B-BCD7-C27A868B75BD}" type="pres">
      <dgm:prSet presAssocID="{AE70CF83-DA34-4E07-B4D9-FFE7E4C973F8}" presName="circ2" presStyleLbl="vennNode1" presStyleIdx="1" presStyleCnt="2"/>
      <dgm:spPr/>
      <dgm:t>
        <a:bodyPr/>
        <a:lstStyle/>
        <a:p>
          <a:endParaRPr lang="en-US"/>
        </a:p>
      </dgm:t>
    </dgm:pt>
    <dgm:pt modelId="{E3E8A8B8-A183-4DB2-A338-D64B1D27320A}" type="pres">
      <dgm:prSet presAssocID="{AE70CF83-DA34-4E07-B4D9-FFE7E4C973F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E68649-90ED-4357-BA6C-07E10E44F0F5}" type="presOf" srcId="{357EC79C-47C0-4554-8EFC-791169E84988}" destId="{CB2767F9-5123-4134-9167-AFAE168C149F}" srcOrd="1" destOrd="0" presId="urn:microsoft.com/office/officeart/2005/8/layout/venn1"/>
    <dgm:cxn modelId="{D1D42FFB-CCD3-4087-9842-5821D13AD174}" srcId="{339C5E09-1E09-416C-83C8-4B7A99A47CA1}" destId="{AE70CF83-DA34-4E07-B4D9-FFE7E4C973F8}" srcOrd="1" destOrd="0" parTransId="{DAF22DFD-565E-4FB9-ABF8-E207C635BB97}" sibTransId="{4EFC17E5-E92F-4AD9-B40E-3033DD051A64}"/>
    <dgm:cxn modelId="{3726AF7B-1BDF-4638-A670-635A8D1E445D}" type="presOf" srcId="{357EC79C-47C0-4554-8EFC-791169E84988}" destId="{F054C8B8-DFD6-49B0-BA3F-5EF2B2724EE6}" srcOrd="0" destOrd="0" presId="urn:microsoft.com/office/officeart/2005/8/layout/venn1"/>
    <dgm:cxn modelId="{BE153A0F-C504-4651-9C45-C55340784DBD}" type="presOf" srcId="{AE70CF83-DA34-4E07-B4D9-FFE7E4C973F8}" destId="{E3E8A8B8-A183-4DB2-A338-D64B1D27320A}" srcOrd="1" destOrd="0" presId="urn:microsoft.com/office/officeart/2005/8/layout/venn1"/>
    <dgm:cxn modelId="{AE09B34C-F909-45EF-BA72-F8CB700BF845}" type="presOf" srcId="{AE70CF83-DA34-4E07-B4D9-FFE7E4C973F8}" destId="{CCF144F3-0487-4F8B-BCD7-C27A868B75BD}" srcOrd="0" destOrd="0" presId="urn:microsoft.com/office/officeart/2005/8/layout/venn1"/>
    <dgm:cxn modelId="{FD476903-2CD0-40F0-9B30-CBF9EC3C8F5B}" srcId="{339C5E09-1E09-416C-83C8-4B7A99A47CA1}" destId="{357EC79C-47C0-4554-8EFC-791169E84988}" srcOrd="0" destOrd="0" parTransId="{EEE34F90-8268-494F-BB52-D3135389AA14}" sibTransId="{166969B9-EA7B-4217-8636-EA3D13FF5822}"/>
    <dgm:cxn modelId="{FBA89E13-35E2-4038-8C69-921B9A6D4BAE}" type="presOf" srcId="{339C5E09-1E09-416C-83C8-4B7A99A47CA1}" destId="{51730770-F46B-47F2-9EBF-D577D7E854BD}" srcOrd="0" destOrd="0" presId="urn:microsoft.com/office/officeart/2005/8/layout/venn1"/>
    <dgm:cxn modelId="{6081F888-0A92-4B4D-9E40-313FC75B0A43}" type="presParOf" srcId="{51730770-F46B-47F2-9EBF-D577D7E854BD}" destId="{F054C8B8-DFD6-49B0-BA3F-5EF2B2724EE6}" srcOrd="0" destOrd="0" presId="urn:microsoft.com/office/officeart/2005/8/layout/venn1"/>
    <dgm:cxn modelId="{158E4BB4-D9CC-457E-9D3F-3EB8BF66BC89}" type="presParOf" srcId="{51730770-F46B-47F2-9EBF-D577D7E854BD}" destId="{CB2767F9-5123-4134-9167-AFAE168C149F}" srcOrd="1" destOrd="0" presId="urn:microsoft.com/office/officeart/2005/8/layout/venn1"/>
    <dgm:cxn modelId="{4D713C99-174A-4628-84FE-98D707EFF908}" type="presParOf" srcId="{51730770-F46B-47F2-9EBF-D577D7E854BD}" destId="{CCF144F3-0487-4F8B-BCD7-C27A868B75BD}" srcOrd="2" destOrd="0" presId="urn:microsoft.com/office/officeart/2005/8/layout/venn1"/>
    <dgm:cxn modelId="{0BF45BB9-D501-4075-B96B-3E0204DD43C5}" type="presParOf" srcId="{51730770-F46B-47F2-9EBF-D577D7E854BD}" destId="{E3E8A8B8-A183-4DB2-A338-D64B1D27320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4F1081-AC8B-4D91-BBF2-101747AD64EC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D0A672-CF6C-4ED2-8435-AA63589A1F96}">
      <dgm:prSet phldrT="[Text]"/>
      <dgm:spPr/>
      <dgm:t>
        <a:bodyPr/>
        <a:lstStyle/>
        <a:p>
          <a:r>
            <a:rPr lang="en-US" dirty="0" smtClean="0"/>
            <a:t>Edwards and Waters (1982)</a:t>
          </a:r>
          <a:endParaRPr lang="en-US" dirty="0"/>
        </a:p>
      </dgm:t>
    </dgm:pt>
    <dgm:pt modelId="{5E30A90C-3611-4BD0-99BC-5219B4A77C7B}" type="parTrans" cxnId="{2E50879D-BA4C-48F9-AB42-462278688300}">
      <dgm:prSet/>
      <dgm:spPr/>
      <dgm:t>
        <a:bodyPr/>
        <a:lstStyle/>
        <a:p>
          <a:endParaRPr lang="en-US"/>
        </a:p>
      </dgm:t>
    </dgm:pt>
    <dgm:pt modelId="{05BBA071-C635-4458-947A-E3ED08896732}" type="sibTrans" cxnId="{2E50879D-BA4C-48F9-AB42-462278688300}">
      <dgm:prSet/>
      <dgm:spPr/>
      <dgm:t>
        <a:bodyPr/>
        <a:lstStyle/>
        <a:p>
          <a:endParaRPr lang="en-US"/>
        </a:p>
      </dgm:t>
    </dgm:pt>
    <dgm:pt modelId="{A530C79C-D1B3-4E28-9328-B5348EA1BD1A}">
      <dgm:prSet phldrT="[Text]"/>
      <dgm:spPr/>
      <dgm:t>
        <a:bodyPr/>
        <a:lstStyle/>
        <a:p>
          <a:r>
            <a:rPr lang="en-US" dirty="0" smtClean="0"/>
            <a:t>Comprehensive study of satisfaction and retention</a:t>
          </a:r>
          <a:endParaRPr lang="en-US" dirty="0"/>
        </a:p>
      </dgm:t>
    </dgm:pt>
    <dgm:pt modelId="{2A2C75E8-F8B9-4D21-89B3-6664FF11B84C}" type="parTrans" cxnId="{D2E6EEC1-4F89-40EF-BFB9-0A8036F331BA}">
      <dgm:prSet/>
      <dgm:spPr/>
      <dgm:t>
        <a:bodyPr/>
        <a:lstStyle/>
        <a:p>
          <a:endParaRPr lang="en-US"/>
        </a:p>
      </dgm:t>
    </dgm:pt>
    <dgm:pt modelId="{846E4086-E791-41F9-9BC2-A0F1C6F54619}" type="sibTrans" cxnId="{D2E6EEC1-4F89-40EF-BFB9-0A8036F331BA}">
      <dgm:prSet/>
      <dgm:spPr/>
      <dgm:t>
        <a:bodyPr/>
        <a:lstStyle/>
        <a:p>
          <a:endParaRPr lang="en-US"/>
        </a:p>
      </dgm:t>
    </dgm:pt>
    <dgm:pt modelId="{8E407CE0-0564-44C8-883B-A9E418528F9D}">
      <dgm:prSet phldrT="[Text]"/>
      <dgm:spPr/>
      <dgm:t>
        <a:bodyPr/>
        <a:lstStyle/>
        <a:p>
          <a:r>
            <a:rPr lang="en-US" dirty="0" err="1" smtClean="0"/>
            <a:t>Pullins</a:t>
          </a:r>
          <a:r>
            <a:rPr lang="en-US" dirty="0" smtClean="0"/>
            <a:t> (2011)</a:t>
          </a:r>
          <a:endParaRPr lang="en-US" dirty="0"/>
        </a:p>
      </dgm:t>
    </dgm:pt>
    <dgm:pt modelId="{8CF66992-D3BF-4E1C-A8CE-974D711E41CF}" type="parTrans" cxnId="{409F2D5A-278D-42D0-A5FF-858296F86D38}">
      <dgm:prSet/>
      <dgm:spPr/>
      <dgm:t>
        <a:bodyPr/>
        <a:lstStyle/>
        <a:p>
          <a:endParaRPr lang="en-US"/>
        </a:p>
      </dgm:t>
    </dgm:pt>
    <dgm:pt modelId="{CD6C4BAE-B298-49ED-8839-6202058945FC}" type="sibTrans" cxnId="{409F2D5A-278D-42D0-A5FF-858296F86D38}">
      <dgm:prSet/>
      <dgm:spPr/>
      <dgm:t>
        <a:bodyPr/>
        <a:lstStyle/>
        <a:p>
          <a:endParaRPr lang="en-US"/>
        </a:p>
      </dgm:t>
    </dgm:pt>
    <dgm:pt modelId="{1D7872DD-AF6A-47FC-BA05-B11FECE85197}">
      <dgm:prSet phldrT="[Text]"/>
      <dgm:spPr/>
      <dgm:t>
        <a:bodyPr/>
        <a:lstStyle/>
        <a:p>
          <a:r>
            <a:rPr lang="en-US" dirty="0" smtClean="0"/>
            <a:t>Sophomore  students</a:t>
          </a:r>
          <a:endParaRPr lang="en-US" dirty="0"/>
        </a:p>
      </dgm:t>
    </dgm:pt>
    <dgm:pt modelId="{834929F6-B5C7-40E3-AC99-AE8B30DF1B8B}" type="parTrans" cxnId="{FD52517C-5E4E-4FE3-91E4-32CDC527E9FE}">
      <dgm:prSet/>
      <dgm:spPr/>
      <dgm:t>
        <a:bodyPr/>
        <a:lstStyle/>
        <a:p>
          <a:endParaRPr lang="en-US"/>
        </a:p>
      </dgm:t>
    </dgm:pt>
    <dgm:pt modelId="{12B20417-C739-402C-A009-15B9573A7B7E}" type="sibTrans" cxnId="{FD52517C-5E4E-4FE3-91E4-32CDC527E9FE}">
      <dgm:prSet/>
      <dgm:spPr/>
      <dgm:t>
        <a:bodyPr/>
        <a:lstStyle/>
        <a:p>
          <a:endParaRPr lang="en-US"/>
        </a:p>
      </dgm:t>
    </dgm:pt>
    <dgm:pt modelId="{EA9A9A31-BCFF-4DBC-9023-6378E5806D57}">
      <dgm:prSet phldrT="[Text]"/>
      <dgm:spPr/>
      <dgm:t>
        <a:bodyPr/>
        <a:lstStyle/>
        <a:p>
          <a:r>
            <a:rPr lang="en-US" dirty="0" smtClean="0"/>
            <a:t>Satisfaction with…</a:t>
          </a:r>
          <a:endParaRPr lang="en-US" dirty="0"/>
        </a:p>
      </dgm:t>
    </dgm:pt>
    <dgm:pt modelId="{A96F66D9-A831-4676-A9E7-AE04268C65DA}" type="parTrans" cxnId="{B42786F7-C9B0-49A0-96B7-0EFB6997BC1D}">
      <dgm:prSet/>
      <dgm:spPr/>
      <dgm:t>
        <a:bodyPr/>
        <a:lstStyle/>
        <a:p>
          <a:endParaRPr lang="en-US"/>
        </a:p>
      </dgm:t>
    </dgm:pt>
    <dgm:pt modelId="{AF03194C-0157-414C-BC83-96DA29F9E5C8}" type="sibTrans" cxnId="{B42786F7-C9B0-49A0-96B7-0EFB6997BC1D}">
      <dgm:prSet/>
      <dgm:spPr/>
      <dgm:t>
        <a:bodyPr/>
        <a:lstStyle/>
        <a:p>
          <a:endParaRPr lang="en-US"/>
        </a:p>
      </dgm:t>
    </dgm:pt>
    <dgm:pt modelId="{79173615-E967-4DD0-9D51-4434473A3EB6}">
      <dgm:prSet phldrT="[Text]"/>
      <dgm:spPr/>
      <dgm:t>
        <a:bodyPr/>
        <a:lstStyle/>
        <a:p>
          <a:r>
            <a:rPr lang="en-US" dirty="0" smtClean="0"/>
            <a:t>Campus Climate</a:t>
          </a:r>
          <a:endParaRPr lang="en-US" dirty="0"/>
        </a:p>
      </dgm:t>
    </dgm:pt>
    <dgm:pt modelId="{4B9EA854-83E3-4365-87D1-D36343746244}" type="parTrans" cxnId="{A427E984-1AC2-44D0-9D23-9263C3EED601}">
      <dgm:prSet/>
      <dgm:spPr/>
      <dgm:t>
        <a:bodyPr/>
        <a:lstStyle/>
        <a:p>
          <a:endParaRPr lang="en-US"/>
        </a:p>
      </dgm:t>
    </dgm:pt>
    <dgm:pt modelId="{5D017CF9-1144-4BCC-8B43-3A446C6F5A6C}" type="sibTrans" cxnId="{A427E984-1AC2-44D0-9D23-9263C3EED601}">
      <dgm:prSet/>
      <dgm:spPr/>
      <dgm:t>
        <a:bodyPr/>
        <a:lstStyle/>
        <a:p>
          <a:endParaRPr lang="en-US"/>
        </a:p>
      </dgm:t>
    </dgm:pt>
    <dgm:pt modelId="{D63AB5CD-83DE-44D4-A84A-BEEB4146FB4D}">
      <dgm:prSet phldrT="[Text]"/>
      <dgm:spPr/>
      <dgm:t>
        <a:bodyPr/>
        <a:lstStyle/>
        <a:p>
          <a:r>
            <a:rPr lang="en-US" dirty="0" smtClean="0"/>
            <a:t>Advising</a:t>
          </a:r>
          <a:endParaRPr lang="en-US" dirty="0"/>
        </a:p>
      </dgm:t>
    </dgm:pt>
    <dgm:pt modelId="{C0B94721-4D7A-42B6-8F34-A55E79BE9C6F}" type="parTrans" cxnId="{7EA458C4-9BFF-4C9E-84B4-5D5DB56911FF}">
      <dgm:prSet/>
      <dgm:spPr/>
      <dgm:t>
        <a:bodyPr/>
        <a:lstStyle/>
        <a:p>
          <a:endParaRPr lang="en-US"/>
        </a:p>
      </dgm:t>
    </dgm:pt>
    <dgm:pt modelId="{04F64C18-5D77-4352-A4BB-998E2DEA3474}" type="sibTrans" cxnId="{7EA458C4-9BFF-4C9E-84B4-5D5DB56911FF}">
      <dgm:prSet/>
      <dgm:spPr/>
      <dgm:t>
        <a:bodyPr/>
        <a:lstStyle/>
        <a:p>
          <a:endParaRPr lang="en-US"/>
        </a:p>
      </dgm:t>
    </dgm:pt>
    <dgm:pt modelId="{4B626F26-8936-4CC5-BC8B-B58127FAA9EC}">
      <dgm:prSet phldrT="[Text]"/>
      <dgm:spPr/>
      <dgm:t>
        <a:bodyPr/>
        <a:lstStyle/>
        <a:p>
          <a:r>
            <a:rPr lang="en-US" dirty="0" smtClean="0"/>
            <a:t>Satisfaction </a:t>
          </a:r>
          <a:r>
            <a:rPr lang="en-US" dirty="0" smtClean="0"/>
            <a:t>and </a:t>
          </a:r>
          <a:r>
            <a:rPr lang="en-US" dirty="0" smtClean="0"/>
            <a:t>GPA predict persistence</a:t>
          </a:r>
          <a:endParaRPr lang="en-US" dirty="0"/>
        </a:p>
      </dgm:t>
    </dgm:pt>
    <dgm:pt modelId="{81B6BD73-6E7B-46C2-B9F9-CF0B44F9917C}" type="parTrans" cxnId="{ECCF1E76-B1AB-4EF2-8056-F6E1CDB46DFE}">
      <dgm:prSet/>
      <dgm:spPr/>
      <dgm:t>
        <a:bodyPr/>
        <a:lstStyle/>
        <a:p>
          <a:endParaRPr lang="en-US"/>
        </a:p>
      </dgm:t>
    </dgm:pt>
    <dgm:pt modelId="{A338AF1D-B9BC-4AC1-9EB4-1F3A54EC82E2}" type="sibTrans" cxnId="{ECCF1E76-B1AB-4EF2-8056-F6E1CDB46DFE}">
      <dgm:prSet/>
      <dgm:spPr/>
      <dgm:t>
        <a:bodyPr/>
        <a:lstStyle/>
        <a:p>
          <a:endParaRPr lang="en-US"/>
        </a:p>
      </dgm:t>
    </dgm:pt>
    <dgm:pt modelId="{D7D7F7BC-254C-4571-B624-FDDB47694F70}">
      <dgm:prSet phldrT="[Text]"/>
      <dgm:spPr/>
      <dgm:t>
        <a:bodyPr/>
        <a:lstStyle/>
        <a:p>
          <a:r>
            <a:rPr lang="en-US" smtClean="0"/>
            <a:t>Schreiner </a:t>
          </a:r>
          <a:r>
            <a:rPr lang="en-US" dirty="0" smtClean="0"/>
            <a:t>(2009)</a:t>
          </a:r>
          <a:endParaRPr lang="en-US"/>
        </a:p>
      </dgm:t>
    </dgm:pt>
    <dgm:pt modelId="{CEA513C8-A352-4164-B466-73CB2DC08988}" type="parTrans" cxnId="{0E454312-8A9C-4315-8671-5CB01100A63E}">
      <dgm:prSet/>
      <dgm:spPr/>
      <dgm:t>
        <a:bodyPr/>
        <a:lstStyle/>
        <a:p>
          <a:endParaRPr lang="en-US"/>
        </a:p>
      </dgm:t>
    </dgm:pt>
    <dgm:pt modelId="{42AF3324-D4C3-45EA-B9DD-F17E3051F4C0}" type="sibTrans" cxnId="{0E454312-8A9C-4315-8671-5CB01100A63E}">
      <dgm:prSet/>
      <dgm:spPr/>
      <dgm:t>
        <a:bodyPr/>
        <a:lstStyle/>
        <a:p>
          <a:endParaRPr lang="en-US"/>
        </a:p>
      </dgm:t>
    </dgm:pt>
    <dgm:pt modelId="{886D6E22-85A2-4711-B004-B93312C514D6}" type="pres">
      <dgm:prSet presAssocID="{9E4F1081-AC8B-4D91-BBF2-101747AD64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965ABE-F23D-4A03-9B7B-CFEA0469EA25}" type="pres">
      <dgm:prSet presAssocID="{92D0A672-CF6C-4ED2-8435-AA63589A1F9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8B598-AC62-4069-BF44-C825D2F8A809}" type="pres">
      <dgm:prSet presAssocID="{92D0A672-CF6C-4ED2-8435-AA63589A1F9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BA50E-601D-4B88-A3C4-DE46CE48AE81}" type="pres">
      <dgm:prSet presAssocID="{D7D7F7BC-254C-4571-B624-FDDB47694F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6BDCA-174F-48B2-8E14-867A39D7E3F4}" type="pres">
      <dgm:prSet presAssocID="{D7D7F7BC-254C-4571-B624-FDDB47694F7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C67C2-468A-41DE-9929-372DEE9DB347}" type="pres">
      <dgm:prSet presAssocID="{8E407CE0-0564-44C8-883B-A9E418528F9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6A0AB-13BF-4481-8C91-B0D1303A8650}" type="pres">
      <dgm:prSet presAssocID="{8E407CE0-0564-44C8-883B-A9E418528F9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B91E6E-2CA5-4607-BEB1-89AC5950B3FC}" type="presOf" srcId="{D63AB5CD-83DE-44D4-A84A-BEEB4146FB4D}" destId="{64A6A0AB-13BF-4481-8C91-B0D1303A8650}" srcOrd="0" destOrd="3" presId="urn:microsoft.com/office/officeart/2005/8/layout/vList2"/>
    <dgm:cxn modelId="{BF336339-4F51-4BB8-9B90-A17CD0C5DD97}" type="presOf" srcId="{8E407CE0-0564-44C8-883B-A9E418528F9D}" destId="{62AC67C2-468A-41DE-9929-372DEE9DB347}" srcOrd="0" destOrd="0" presId="urn:microsoft.com/office/officeart/2005/8/layout/vList2"/>
    <dgm:cxn modelId="{AD726DD1-4837-4744-A235-7071F36B59FF}" type="presOf" srcId="{79173615-E967-4DD0-9D51-4434473A3EB6}" destId="{64A6A0AB-13BF-4481-8C91-B0D1303A8650}" srcOrd="0" destOrd="2" presId="urn:microsoft.com/office/officeart/2005/8/layout/vList2"/>
    <dgm:cxn modelId="{0A28948E-F178-4D5B-A7DF-ECF99B2BD40C}" type="presOf" srcId="{EA9A9A31-BCFF-4DBC-9023-6378E5806D57}" destId="{64A6A0AB-13BF-4481-8C91-B0D1303A8650}" srcOrd="0" destOrd="1" presId="urn:microsoft.com/office/officeart/2005/8/layout/vList2"/>
    <dgm:cxn modelId="{A57022AE-53E0-4248-B11F-3678A1D05002}" type="presOf" srcId="{D7D7F7BC-254C-4571-B624-FDDB47694F70}" destId="{138BA50E-601D-4B88-A3C4-DE46CE48AE81}" srcOrd="0" destOrd="0" presId="urn:microsoft.com/office/officeart/2005/8/layout/vList2"/>
    <dgm:cxn modelId="{D2E6EEC1-4F89-40EF-BFB9-0A8036F331BA}" srcId="{D7D7F7BC-254C-4571-B624-FDDB47694F70}" destId="{A530C79C-D1B3-4E28-9328-B5348EA1BD1A}" srcOrd="0" destOrd="0" parTransId="{2A2C75E8-F8B9-4D21-89B3-6664FF11B84C}" sibTransId="{846E4086-E791-41F9-9BC2-A0F1C6F54619}"/>
    <dgm:cxn modelId="{7EA458C4-9BFF-4C9E-84B4-5D5DB56911FF}" srcId="{EA9A9A31-BCFF-4DBC-9023-6378E5806D57}" destId="{D63AB5CD-83DE-44D4-A84A-BEEB4146FB4D}" srcOrd="1" destOrd="0" parTransId="{C0B94721-4D7A-42B6-8F34-A55E79BE9C6F}" sibTransId="{04F64C18-5D77-4352-A4BB-998E2DEA3474}"/>
    <dgm:cxn modelId="{ECCF1E76-B1AB-4EF2-8056-F6E1CDB46DFE}" srcId="{92D0A672-CF6C-4ED2-8435-AA63589A1F96}" destId="{4B626F26-8936-4CC5-BC8B-B58127FAA9EC}" srcOrd="0" destOrd="0" parTransId="{81B6BD73-6E7B-46C2-B9F9-CF0B44F9917C}" sibTransId="{A338AF1D-B9BC-4AC1-9EB4-1F3A54EC82E2}"/>
    <dgm:cxn modelId="{7FD3BCFC-6692-4665-9EDF-B34566490B8F}" type="presOf" srcId="{92D0A672-CF6C-4ED2-8435-AA63589A1F96}" destId="{7C965ABE-F23D-4A03-9B7B-CFEA0469EA25}" srcOrd="0" destOrd="0" presId="urn:microsoft.com/office/officeart/2005/8/layout/vList2"/>
    <dgm:cxn modelId="{383DDE41-7898-449B-A35C-96B0DBED0D5D}" type="presOf" srcId="{4B626F26-8936-4CC5-BC8B-B58127FAA9EC}" destId="{8F78B598-AC62-4069-BF44-C825D2F8A809}" srcOrd="0" destOrd="0" presId="urn:microsoft.com/office/officeart/2005/8/layout/vList2"/>
    <dgm:cxn modelId="{2E50879D-BA4C-48F9-AB42-462278688300}" srcId="{9E4F1081-AC8B-4D91-BBF2-101747AD64EC}" destId="{92D0A672-CF6C-4ED2-8435-AA63589A1F96}" srcOrd="0" destOrd="0" parTransId="{5E30A90C-3611-4BD0-99BC-5219B4A77C7B}" sibTransId="{05BBA071-C635-4458-947A-E3ED08896732}"/>
    <dgm:cxn modelId="{B42786F7-C9B0-49A0-96B7-0EFB6997BC1D}" srcId="{8E407CE0-0564-44C8-883B-A9E418528F9D}" destId="{EA9A9A31-BCFF-4DBC-9023-6378E5806D57}" srcOrd="1" destOrd="0" parTransId="{A96F66D9-A831-4676-A9E7-AE04268C65DA}" sibTransId="{AF03194C-0157-414C-BC83-96DA29F9E5C8}"/>
    <dgm:cxn modelId="{CA0C7CCC-B99D-4A6A-872C-9D266028F609}" type="presOf" srcId="{A530C79C-D1B3-4E28-9328-B5348EA1BD1A}" destId="{F616BDCA-174F-48B2-8E14-867A39D7E3F4}" srcOrd="0" destOrd="0" presId="urn:microsoft.com/office/officeart/2005/8/layout/vList2"/>
    <dgm:cxn modelId="{A427E984-1AC2-44D0-9D23-9263C3EED601}" srcId="{EA9A9A31-BCFF-4DBC-9023-6378E5806D57}" destId="{79173615-E967-4DD0-9D51-4434473A3EB6}" srcOrd="0" destOrd="0" parTransId="{4B9EA854-83E3-4365-87D1-D36343746244}" sibTransId="{5D017CF9-1144-4BCC-8B43-3A446C6F5A6C}"/>
    <dgm:cxn modelId="{409F2D5A-278D-42D0-A5FF-858296F86D38}" srcId="{9E4F1081-AC8B-4D91-BBF2-101747AD64EC}" destId="{8E407CE0-0564-44C8-883B-A9E418528F9D}" srcOrd="2" destOrd="0" parTransId="{8CF66992-D3BF-4E1C-A8CE-974D711E41CF}" sibTransId="{CD6C4BAE-B298-49ED-8839-6202058945FC}"/>
    <dgm:cxn modelId="{F978495B-C467-4885-A830-DEE7C8718D96}" type="presOf" srcId="{1D7872DD-AF6A-47FC-BA05-B11FECE85197}" destId="{64A6A0AB-13BF-4481-8C91-B0D1303A8650}" srcOrd="0" destOrd="0" presId="urn:microsoft.com/office/officeart/2005/8/layout/vList2"/>
    <dgm:cxn modelId="{0E454312-8A9C-4315-8671-5CB01100A63E}" srcId="{9E4F1081-AC8B-4D91-BBF2-101747AD64EC}" destId="{D7D7F7BC-254C-4571-B624-FDDB47694F70}" srcOrd="1" destOrd="0" parTransId="{CEA513C8-A352-4164-B466-73CB2DC08988}" sibTransId="{42AF3324-D4C3-45EA-B9DD-F17E3051F4C0}"/>
    <dgm:cxn modelId="{42F96124-09A7-40BD-B114-2601D585C7E0}" type="presOf" srcId="{9E4F1081-AC8B-4D91-BBF2-101747AD64EC}" destId="{886D6E22-85A2-4711-B004-B93312C514D6}" srcOrd="0" destOrd="0" presId="urn:microsoft.com/office/officeart/2005/8/layout/vList2"/>
    <dgm:cxn modelId="{FD52517C-5E4E-4FE3-91E4-32CDC527E9FE}" srcId="{8E407CE0-0564-44C8-883B-A9E418528F9D}" destId="{1D7872DD-AF6A-47FC-BA05-B11FECE85197}" srcOrd="0" destOrd="0" parTransId="{834929F6-B5C7-40E3-AC99-AE8B30DF1B8B}" sibTransId="{12B20417-C739-402C-A009-15B9573A7B7E}"/>
    <dgm:cxn modelId="{E4C3D859-1C88-450D-879F-7B2DBD1D4BEE}" type="presParOf" srcId="{886D6E22-85A2-4711-B004-B93312C514D6}" destId="{7C965ABE-F23D-4A03-9B7B-CFEA0469EA25}" srcOrd="0" destOrd="0" presId="urn:microsoft.com/office/officeart/2005/8/layout/vList2"/>
    <dgm:cxn modelId="{F68A2F41-A26F-43CB-BF1F-F5A0928358D3}" type="presParOf" srcId="{886D6E22-85A2-4711-B004-B93312C514D6}" destId="{8F78B598-AC62-4069-BF44-C825D2F8A809}" srcOrd="1" destOrd="0" presId="urn:microsoft.com/office/officeart/2005/8/layout/vList2"/>
    <dgm:cxn modelId="{707D18BB-3B1B-4601-8AB5-6D06AD4918FA}" type="presParOf" srcId="{886D6E22-85A2-4711-B004-B93312C514D6}" destId="{138BA50E-601D-4B88-A3C4-DE46CE48AE81}" srcOrd="2" destOrd="0" presId="urn:microsoft.com/office/officeart/2005/8/layout/vList2"/>
    <dgm:cxn modelId="{15F5E541-78DA-4A84-8BDB-EC1B16871AAE}" type="presParOf" srcId="{886D6E22-85A2-4711-B004-B93312C514D6}" destId="{F616BDCA-174F-48B2-8E14-867A39D7E3F4}" srcOrd="3" destOrd="0" presId="urn:microsoft.com/office/officeart/2005/8/layout/vList2"/>
    <dgm:cxn modelId="{CCBB6425-D7C5-4B27-98A4-88D0C3DA5051}" type="presParOf" srcId="{886D6E22-85A2-4711-B004-B93312C514D6}" destId="{62AC67C2-468A-41DE-9929-372DEE9DB347}" srcOrd="4" destOrd="0" presId="urn:microsoft.com/office/officeart/2005/8/layout/vList2"/>
    <dgm:cxn modelId="{B93ECBB8-069D-4057-89CB-663FAE05FC3E}" type="presParOf" srcId="{886D6E22-85A2-4711-B004-B93312C514D6}" destId="{64A6A0AB-13BF-4481-8C91-B0D1303A865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E135A3-3201-4860-A4F7-4E5D40089F3F}" type="doc">
      <dgm:prSet loTypeId="urn:microsoft.com/office/officeart/2005/8/layout/arrow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7868C1-95F9-43A8-9537-F0E954A541A1}">
      <dgm:prSet/>
      <dgm:spPr/>
      <dgm:t>
        <a:bodyPr/>
        <a:lstStyle/>
        <a:p>
          <a:pPr rtl="0"/>
          <a:r>
            <a:rPr lang="en-US" b="1" dirty="0" smtClean="0"/>
            <a:t>Direct Assessment</a:t>
          </a:r>
          <a:endParaRPr lang="en-US" dirty="0"/>
        </a:p>
      </dgm:t>
    </dgm:pt>
    <dgm:pt modelId="{6F67E262-4C8E-4F90-8086-79A0F77C5AED}" type="parTrans" cxnId="{981F5606-EDE2-41CD-98C1-48D6ABACBE97}">
      <dgm:prSet/>
      <dgm:spPr/>
      <dgm:t>
        <a:bodyPr/>
        <a:lstStyle/>
        <a:p>
          <a:endParaRPr lang="en-US"/>
        </a:p>
      </dgm:t>
    </dgm:pt>
    <dgm:pt modelId="{B53A8DC8-D819-4CD6-AB80-36CBF7F36B25}" type="sibTrans" cxnId="{981F5606-EDE2-41CD-98C1-48D6ABACBE97}">
      <dgm:prSet/>
      <dgm:spPr/>
      <dgm:t>
        <a:bodyPr/>
        <a:lstStyle/>
        <a:p>
          <a:endParaRPr lang="en-US"/>
        </a:p>
      </dgm:t>
    </dgm:pt>
    <dgm:pt modelId="{4ABA314C-1041-4A34-BED7-0EF808B3C5EC}">
      <dgm:prSet/>
      <dgm:spPr/>
      <dgm:t>
        <a:bodyPr/>
        <a:lstStyle/>
        <a:p>
          <a:pPr rtl="0"/>
          <a:r>
            <a:rPr lang="en-US" b="1" dirty="0" smtClean="0"/>
            <a:t>Indirect Assessment</a:t>
          </a:r>
          <a:endParaRPr lang="en-US" dirty="0"/>
        </a:p>
      </dgm:t>
    </dgm:pt>
    <dgm:pt modelId="{1110D988-312F-4465-BE65-BB2B936445DE}" type="parTrans" cxnId="{3F825EDE-A865-4E7B-924E-B367C48A185F}">
      <dgm:prSet/>
      <dgm:spPr/>
      <dgm:t>
        <a:bodyPr/>
        <a:lstStyle/>
        <a:p>
          <a:endParaRPr lang="en-US"/>
        </a:p>
      </dgm:t>
    </dgm:pt>
    <dgm:pt modelId="{8B1DB905-DE54-43F1-AC89-88FB331C5C6E}" type="sibTrans" cxnId="{3F825EDE-A865-4E7B-924E-B367C48A185F}">
      <dgm:prSet/>
      <dgm:spPr/>
      <dgm:t>
        <a:bodyPr/>
        <a:lstStyle/>
        <a:p>
          <a:endParaRPr lang="en-US"/>
        </a:p>
      </dgm:t>
    </dgm:pt>
    <dgm:pt modelId="{EA1A383E-EB8B-474D-952E-4AA1D69C13D9}">
      <dgm:prSet/>
      <dgm:spPr/>
      <dgm:t>
        <a:bodyPr/>
        <a:lstStyle/>
        <a:p>
          <a:pPr rtl="0"/>
          <a:r>
            <a:rPr lang="en-US" b="1" smtClean="0"/>
            <a:t>demonstrations of skills</a:t>
          </a:r>
          <a:endParaRPr lang="en-US"/>
        </a:p>
      </dgm:t>
    </dgm:pt>
    <dgm:pt modelId="{E616948A-0C7C-49D9-A4C1-78615433D9AC}" type="parTrans" cxnId="{75BD79FB-56AF-459B-B7EB-F95B36A1BDEE}">
      <dgm:prSet/>
      <dgm:spPr/>
      <dgm:t>
        <a:bodyPr/>
        <a:lstStyle/>
        <a:p>
          <a:endParaRPr lang="en-US"/>
        </a:p>
      </dgm:t>
    </dgm:pt>
    <dgm:pt modelId="{697E4286-F48E-4D05-AB55-BAE7D35478FE}" type="sibTrans" cxnId="{75BD79FB-56AF-459B-B7EB-F95B36A1BDEE}">
      <dgm:prSet/>
      <dgm:spPr/>
      <dgm:t>
        <a:bodyPr/>
        <a:lstStyle/>
        <a:p>
          <a:endParaRPr lang="en-US"/>
        </a:p>
      </dgm:t>
    </dgm:pt>
    <dgm:pt modelId="{F16C40AC-34AA-4157-A0BF-EDFCF54A4991}">
      <dgm:prSet/>
      <dgm:spPr/>
      <dgm:t>
        <a:bodyPr/>
        <a:lstStyle/>
        <a:p>
          <a:pPr rtl="0"/>
          <a:r>
            <a:rPr lang="en-US" b="1" dirty="0" smtClean="0"/>
            <a:t>Feelings about learning</a:t>
          </a:r>
          <a:endParaRPr lang="en-US" dirty="0"/>
        </a:p>
      </dgm:t>
    </dgm:pt>
    <dgm:pt modelId="{DA804EEC-B55E-4B97-A9A8-414130F2AC1A}" type="parTrans" cxnId="{8D98D722-FAA9-4245-9BA7-91726BA195AA}">
      <dgm:prSet/>
      <dgm:spPr/>
      <dgm:t>
        <a:bodyPr/>
        <a:lstStyle/>
        <a:p>
          <a:endParaRPr lang="en-US"/>
        </a:p>
      </dgm:t>
    </dgm:pt>
    <dgm:pt modelId="{D9333AC4-EDC1-46CD-AF4E-99B9D9F3E948}" type="sibTrans" cxnId="{8D98D722-FAA9-4245-9BA7-91726BA195AA}">
      <dgm:prSet/>
      <dgm:spPr/>
      <dgm:t>
        <a:bodyPr/>
        <a:lstStyle/>
        <a:p>
          <a:endParaRPr lang="en-US"/>
        </a:p>
      </dgm:t>
    </dgm:pt>
    <dgm:pt modelId="{F321A80D-4245-4731-88E6-C8A7D5B7924D}">
      <dgm:prSet/>
      <dgm:spPr/>
      <dgm:t>
        <a:bodyPr/>
        <a:lstStyle/>
        <a:p>
          <a:pPr rtl="0"/>
          <a:r>
            <a:rPr lang="en-US" b="1" dirty="0" smtClean="0"/>
            <a:t>Perceptions of abilities</a:t>
          </a:r>
          <a:endParaRPr lang="en-US" dirty="0"/>
        </a:p>
      </dgm:t>
    </dgm:pt>
    <dgm:pt modelId="{1B9B9B91-0B07-4DF8-84B3-4B94B6C82DA7}" type="parTrans" cxnId="{F489EE55-82C1-48CC-AEE2-C567502170A8}">
      <dgm:prSet/>
      <dgm:spPr/>
      <dgm:t>
        <a:bodyPr/>
        <a:lstStyle/>
        <a:p>
          <a:endParaRPr lang="en-US"/>
        </a:p>
      </dgm:t>
    </dgm:pt>
    <dgm:pt modelId="{0F2AEF5A-BC94-46C0-BB50-1B663CB8A2B6}" type="sibTrans" cxnId="{F489EE55-82C1-48CC-AEE2-C567502170A8}">
      <dgm:prSet/>
      <dgm:spPr/>
      <dgm:t>
        <a:bodyPr/>
        <a:lstStyle/>
        <a:p>
          <a:endParaRPr lang="en-US"/>
        </a:p>
      </dgm:t>
    </dgm:pt>
    <dgm:pt modelId="{CA554582-6731-43AE-8F59-1B1A1A0160F3}" type="pres">
      <dgm:prSet presAssocID="{40E135A3-3201-4860-A4F7-4E5D40089F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86DC3E-2719-4238-8649-5CC678776B7E}" type="pres">
      <dgm:prSet presAssocID="{967868C1-95F9-43A8-9537-F0E954A541A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AE517-5204-495E-9653-00EC9E55738A}" type="pres">
      <dgm:prSet presAssocID="{4ABA314C-1041-4A34-BED7-0EF808B3C5E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89EE55-82C1-48CC-AEE2-C567502170A8}" srcId="{4ABA314C-1041-4A34-BED7-0EF808B3C5EC}" destId="{F321A80D-4245-4731-88E6-C8A7D5B7924D}" srcOrd="1" destOrd="0" parTransId="{1B9B9B91-0B07-4DF8-84B3-4B94B6C82DA7}" sibTransId="{0F2AEF5A-BC94-46C0-BB50-1B663CB8A2B6}"/>
    <dgm:cxn modelId="{8D98D722-FAA9-4245-9BA7-91726BA195AA}" srcId="{4ABA314C-1041-4A34-BED7-0EF808B3C5EC}" destId="{F16C40AC-34AA-4157-A0BF-EDFCF54A4991}" srcOrd="0" destOrd="0" parTransId="{DA804EEC-B55E-4B97-A9A8-414130F2AC1A}" sibTransId="{D9333AC4-EDC1-46CD-AF4E-99B9D9F3E948}"/>
    <dgm:cxn modelId="{75BD79FB-56AF-459B-B7EB-F95B36A1BDEE}" srcId="{967868C1-95F9-43A8-9537-F0E954A541A1}" destId="{EA1A383E-EB8B-474D-952E-4AA1D69C13D9}" srcOrd="0" destOrd="0" parTransId="{E616948A-0C7C-49D9-A4C1-78615433D9AC}" sibTransId="{697E4286-F48E-4D05-AB55-BAE7D35478FE}"/>
    <dgm:cxn modelId="{41880AB5-D513-40A0-80AE-CA9F2E06C34E}" type="presOf" srcId="{EA1A383E-EB8B-474D-952E-4AA1D69C13D9}" destId="{5E86DC3E-2719-4238-8649-5CC678776B7E}" srcOrd="0" destOrd="1" presId="urn:microsoft.com/office/officeart/2005/8/layout/arrow5"/>
    <dgm:cxn modelId="{C31C688F-04BA-4438-B5D6-6D2198B98731}" type="presOf" srcId="{4ABA314C-1041-4A34-BED7-0EF808B3C5EC}" destId="{FB6AE517-5204-495E-9653-00EC9E55738A}" srcOrd="0" destOrd="0" presId="urn:microsoft.com/office/officeart/2005/8/layout/arrow5"/>
    <dgm:cxn modelId="{DC2B79FF-73A4-440F-B176-349DCA3B4187}" type="presOf" srcId="{F321A80D-4245-4731-88E6-C8A7D5B7924D}" destId="{FB6AE517-5204-495E-9653-00EC9E55738A}" srcOrd="0" destOrd="2" presId="urn:microsoft.com/office/officeart/2005/8/layout/arrow5"/>
    <dgm:cxn modelId="{3362D7D1-6DAE-4580-8C02-BA9CD9FB342C}" type="presOf" srcId="{F16C40AC-34AA-4157-A0BF-EDFCF54A4991}" destId="{FB6AE517-5204-495E-9653-00EC9E55738A}" srcOrd="0" destOrd="1" presId="urn:microsoft.com/office/officeart/2005/8/layout/arrow5"/>
    <dgm:cxn modelId="{C86A58C2-9FA6-4C76-8B04-7D7BAABDC4C7}" type="presOf" srcId="{40E135A3-3201-4860-A4F7-4E5D40089F3F}" destId="{CA554582-6731-43AE-8F59-1B1A1A0160F3}" srcOrd="0" destOrd="0" presId="urn:microsoft.com/office/officeart/2005/8/layout/arrow5"/>
    <dgm:cxn modelId="{981F5606-EDE2-41CD-98C1-48D6ABACBE97}" srcId="{40E135A3-3201-4860-A4F7-4E5D40089F3F}" destId="{967868C1-95F9-43A8-9537-F0E954A541A1}" srcOrd="0" destOrd="0" parTransId="{6F67E262-4C8E-4F90-8086-79A0F77C5AED}" sibTransId="{B53A8DC8-D819-4CD6-AB80-36CBF7F36B25}"/>
    <dgm:cxn modelId="{579E97A7-D1F2-4BA9-9F4D-97113D97BF25}" type="presOf" srcId="{967868C1-95F9-43A8-9537-F0E954A541A1}" destId="{5E86DC3E-2719-4238-8649-5CC678776B7E}" srcOrd="0" destOrd="0" presId="urn:microsoft.com/office/officeart/2005/8/layout/arrow5"/>
    <dgm:cxn modelId="{3F825EDE-A865-4E7B-924E-B367C48A185F}" srcId="{40E135A3-3201-4860-A4F7-4E5D40089F3F}" destId="{4ABA314C-1041-4A34-BED7-0EF808B3C5EC}" srcOrd="1" destOrd="0" parTransId="{1110D988-312F-4465-BE65-BB2B936445DE}" sibTransId="{8B1DB905-DE54-43F1-AC89-88FB331C5C6E}"/>
    <dgm:cxn modelId="{86F62FCE-0636-457A-9471-58D9DE8703A5}" type="presParOf" srcId="{CA554582-6731-43AE-8F59-1B1A1A0160F3}" destId="{5E86DC3E-2719-4238-8649-5CC678776B7E}" srcOrd="0" destOrd="0" presId="urn:microsoft.com/office/officeart/2005/8/layout/arrow5"/>
    <dgm:cxn modelId="{63473B14-605B-41DC-9A40-49F66B927929}" type="presParOf" srcId="{CA554582-6731-43AE-8F59-1B1A1A0160F3}" destId="{FB6AE517-5204-495E-9653-00EC9E55738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2D4CD6-1462-4CAC-8F2B-42674E6B66B4}" type="doc">
      <dgm:prSet loTypeId="urn:microsoft.com/office/officeart/2005/8/layout/default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35E4A5-8BE3-4D4B-8226-D483DA0FADF8}">
      <dgm:prSet phldrT="[Text]"/>
      <dgm:spPr/>
      <dgm:t>
        <a:bodyPr/>
        <a:lstStyle/>
        <a:p>
          <a:r>
            <a:rPr lang="en-US" dirty="0" smtClean="0"/>
            <a:t>Student-Faculty interaction</a:t>
          </a:r>
          <a:endParaRPr lang="en-US" dirty="0"/>
        </a:p>
      </dgm:t>
    </dgm:pt>
    <dgm:pt modelId="{FD86D895-26CA-4041-9973-426E004D4D31}" type="parTrans" cxnId="{3A00309D-AEDE-4E19-930C-6776BF00E7A8}">
      <dgm:prSet/>
      <dgm:spPr/>
      <dgm:t>
        <a:bodyPr/>
        <a:lstStyle/>
        <a:p>
          <a:endParaRPr lang="en-US"/>
        </a:p>
      </dgm:t>
    </dgm:pt>
    <dgm:pt modelId="{07610D90-AB36-4CFE-B47A-9371EBE0DB96}" type="sibTrans" cxnId="{3A00309D-AEDE-4E19-930C-6776BF00E7A8}">
      <dgm:prSet/>
      <dgm:spPr/>
      <dgm:t>
        <a:bodyPr/>
        <a:lstStyle/>
        <a:p>
          <a:endParaRPr lang="en-US"/>
        </a:p>
      </dgm:t>
    </dgm:pt>
    <dgm:pt modelId="{0E7F11C4-2089-4E16-8118-20E0601BBBA3}">
      <dgm:prSet phldrT="[Text]"/>
      <dgm:spPr/>
      <dgm:t>
        <a:bodyPr/>
        <a:lstStyle/>
        <a:p>
          <a:r>
            <a:rPr lang="en-US" dirty="0" smtClean="0"/>
            <a:t>Grades</a:t>
          </a:r>
          <a:endParaRPr lang="en-US" dirty="0"/>
        </a:p>
      </dgm:t>
    </dgm:pt>
    <dgm:pt modelId="{AD2D2120-59D9-4016-9D8A-B26F2F215006}" type="parTrans" cxnId="{EB21D80D-46F8-464D-8FB9-9BD93E92D9DA}">
      <dgm:prSet/>
      <dgm:spPr/>
      <dgm:t>
        <a:bodyPr/>
        <a:lstStyle/>
        <a:p>
          <a:endParaRPr lang="en-US"/>
        </a:p>
      </dgm:t>
    </dgm:pt>
    <dgm:pt modelId="{5F17A1DE-1165-4F57-87A4-FF93DF2765F4}" type="sibTrans" cxnId="{EB21D80D-46F8-464D-8FB9-9BD93E92D9DA}">
      <dgm:prSet/>
      <dgm:spPr/>
      <dgm:t>
        <a:bodyPr/>
        <a:lstStyle/>
        <a:p>
          <a:endParaRPr lang="en-US"/>
        </a:p>
      </dgm:t>
    </dgm:pt>
    <dgm:pt modelId="{8AA9E7EF-587D-411C-8FEC-454555F5A07F}">
      <dgm:prSet phldrT="[Text]"/>
      <dgm:spPr/>
      <dgm:t>
        <a:bodyPr/>
        <a:lstStyle/>
        <a:p>
          <a:r>
            <a:rPr lang="en-US" dirty="0" smtClean="0"/>
            <a:t>Academic Persistence</a:t>
          </a:r>
          <a:endParaRPr lang="en-US" dirty="0"/>
        </a:p>
      </dgm:t>
    </dgm:pt>
    <dgm:pt modelId="{4B1FCBB1-1D1D-4AF2-A8F4-A9BD0D2B20A5}" type="parTrans" cxnId="{389F681C-F669-4D69-8644-3950688A4F80}">
      <dgm:prSet/>
      <dgm:spPr/>
      <dgm:t>
        <a:bodyPr/>
        <a:lstStyle/>
        <a:p>
          <a:endParaRPr lang="en-US"/>
        </a:p>
      </dgm:t>
    </dgm:pt>
    <dgm:pt modelId="{E1DF2521-26EB-4FC7-8CB0-3D13B0B01EFE}" type="sibTrans" cxnId="{389F681C-F669-4D69-8644-3950688A4F80}">
      <dgm:prSet/>
      <dgm:spPr/>
      <dgm:t>
        <a:bodyPr/>
        <a:lstStyle/>
        <a:p>
          <a:endParaRPr lang="en-US"/>
        </a:p>
      </dgm:t>
    </dgm:pt>
    <dgm:pt modelId="{E0C4221C-9FD0-4BBD-B278-D43CCC42ECAD}" type="pres">
      <dgm:prSet presAssocID="{EE2D4CD6-1462-4CAC-8F2B-42674E6B66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6AD4FA-54AE-44DB-B1DF-12C1B79A2DC1}" type="pres">
      <dgm:prSet presAssocID="{5E35E4A5-8BE3-4D4B-8226-D483DA0FADF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3987F-266D-4230-A232-6F6E7E535CCF}" type="pres">
      <dgm:prSet presAssocID="{07610D90-AB36-4CFE-B47A-9371EBE0DB96}" presName="sibTrans" presStyleCnt="0"/>
      <dgm:spPr/>
    </dgm:pt>
    <dgm:pt modelId="{D9540505-DB6D-4162-9DEB-114E50A158C8}" type="pres">
      <dgm:prSet presAssocID="{0E7F11C4-2089-4E16-8118-20E0601BBB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8BF54-1A0F-4F6C-90B8-E892700CA190}" type="pres">
      <dgm:prSet presAssocID="{5F17A1DE-1165-4F57-87A4-FF93DF2765F4}" presName="sibTrans" presStyleCnt="0"/>
      <dgm:spPr/>
    </dgm:pt>
    <dgm:pt modelId="{4E6F4583-7897-40DF-93F3-9B676B6FC29E}" type="pres">
      <dgm:prSet presAssocID="{8AA9E7EF-587D-411C-8FEC-454555F5A0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DB5014-88AD-4246-9843-857ADD00DF2F}" type="presOf" srcId="{EE2D4CD6-1462-4CAC-8F2B-42674E6B66B4}" destId="{E0C4221C-9FD0-4BBD-B278-D43CCC42ECAD}" srcOrd="0" destOrd="0" presId="urn:microsoft.com/office/officeart/2005/8/layout/default#1"/>
    <dgm:cxn modelId="{3A00309D-AEDE-4E19-930C-6776BF00E7A8}" srcId="{EE2D4CD6-1462-4CAC-8F2B-42674E6B66B4}" destId="{5E35E4A5-8BE3-4D4B-8226-D483DA0FADF8}" srcOrd="0" destOrd="0" parTransId="{FD86D895-26CA-4041-9973-426E004D4D31}" sibTransId="{07610D90-AB36-4CFE-B47A-9371EBE0DB96}"/>
    <dgm:cxn modelId="{BCAA396E-3CFE-4B3F-837C-ED317069ABCA}" type="presOf" srcId="{8AA9E7EF-587D-411C-8FEC-454555F5A07F}" destId="{4E6F4583-7897-40DF-93F3-9B676B6FC29E}" srcOrd="0" destOrd="0" presId="urn:microsoft.com/office/officeart/2005/8/layout/default#1"/>
    <dgm:cxn modelId="{EB21D80D-46F8-464D-8FB9-9BD93E92D9DA}" srcId="{EE2D4CD6-1462-4CAC-8F2B-42674E6B66B4}" destId="{0E7F11C4-2089-4E16-8118-20E0601BBBA3}" srcOrd="1" destOrd="0" parTransId="{AD2D2120-59D9-4016-9D8A-B26F2F215006}" sibTransId="{5F17A1DE-1165-4F57-87A4-FF93DF2765F4}"/>
    <dgm:cxn modelId="{389F681C-F669-4D69-8644-3950688A4F80}" srcId="{EE2D4CD6-1462-4CAC-8F2B-42674E6B66B4}" destId="{8AA9E7EF-587D-411C-8FEC-454555F5A07F}" srcOrd="2" destOrd="0" parTransId="{4B1FCBB1-1D1D-4AF2-A8F4-A9BD0D2B20A5}" sibTransId="{E1DF2521-26EB-4FC7-8CB0-3D13B0B01EFE}"/>
    <dgm:cxn modelId="{7CAAECF5-7A7B-43AD-BC8A-0D50E3451249}" type="presOf" srcId="{5E35E4A5-8BE3-4D4B-8226-D483DA0FADF8}" destId="{2D6AD4FA-54AE-44DB-B1DF-12C1B79A2DC1}" srcOrd="0" destOrd="0" presId="urn:microsoft.com/office/officeart/2005/8/layout/default#1"/>
    <dgm:cxn modelId="{E78D06E8-74BC-4CDE-A101-94133526EB39}" type="presOf" srcId="{0E7F11C4-2089-4E16-8118-20E0601BBBA3}" destId="{D9540505-DB6D-4162-9DEB-114E50A158C8}" srcOrd="0" destOrd="0" presId="urn:microsoft.com/office/officeart/2005/8/layout/default#1"/>
    <dgm:cxn modelId="{04F057D8-B008-42A7-963C-A27282695AB8}" type="presParOf" srcId="{E0C4221C-9FD0-4BBD-B278-D43CCC42ECAD}" destId="{2D6AD4FA-54AE-44DB-B1DF-12C1B79A2DC1}" srcOrd="0" destOrd="0" presId="urn:microsoft.com/office/officeart/2005/8/layout/default#1"/>
    <dgm:cxn modelId="{3B5B5FA6-9E98-423A-ADDB-DA940C3D3F9F}" type="presParOf" srcId="{E0C4221C-9FD0-4BBD-B278-D43CCC42ECAD}" destId="{F343987F-266D-4230-A232-6F6E7E535CCF}" srcOrd="1" destOrd="0" presId="urn:microsoft.com/office/officeart/2005/8/layout/default#1"/>
    <dgm:cxn modelId="{858D4155-FA8F-4719-BAAC-4466DA8B3D24}" type="presParOf" srcId="{E0C4221C-9FD0-4BBD-B278-D43CCC42ECAD}" destId="{D9540505-DB6D-4162-9DEB-114E50A158C8}" srcOrd="2" destOrd="0" presId="urn:microsoft.com/office/officeart/2005/8/layout/default#1"/>
    <dgm:cxn modelId="{396E7505-5F65-408D-936F-EC8C61A0AFA2}" type="presParOf" srcId="{E0C4221C-9FD0-4BBD-B278-D43CCC42ECAD}" destId="{31F8BF54-1A0F-4F6C-90B8-E892700CA190}" srcOrd="3" destOrd="0" presId="urn:microsoft.com/office/officeart/2005/8/layout/default#1"/>
    <dgm:cxn modelId="{B92B62A7-3260-4AC1-810C-BA27944C1801}" type="presParOf" srcId="{E0C4221C-9FD0-4BBD-B278-D43CCC42ECAD}" destId="{4E6F4583-7897-40DF-93F3-9B676B6FC29E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162E29-F868-445C-AE8A-971F30F27CCF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8ABBF7-CC2A-4E7A-8850-4FEF0DE3746A}">
      <dgm:prSet/>
      <dgm:spPr/>
      <dgm:t>
        <a:bodyPr/>
        <a:lstStyle/>
        <a:p>
          <a:pPr rtl="0"/>
          <a:r>
            <a:rPr lang="en-US" b="0" dirty="0" smtClean="0"/>
            <a:t>Work organization literature</a:t>
          </a:r>
          <a:endParaRPr lang="en-US" b="0" dirty="0"/>
        </a:p>
      </dgm:t>
    </dgm:pt>
    <dgm:pt modelId="{BA5B5211-D296-41B5-A767-DF7B824D17ED}" type="parTrans" cxnId="{81AC7F77-FC5E-4F96-A618-0F9B2A3661B7}">
      <dgm:prSet/>
      <dgm:spPr/>
      <dgm:t>
        <a:bodyPr/>
        <a:lstStyle/>
        <a:p>
          <a:endParaRPr lang="en-US"/>
        </a:p>
      </dgm:t>
    </dgm:pt>
    <dgm:pt modelId="{B88B6264-82DF-4FE4-9C99-56EB4E2809A9}" type="sibTrans" cxnId="{81AC7F77-FC5E-4F96-A618-0F9B2A3661B7}">
      <dgm:prSet/>
      <dgm:spPr/>
      <dgm:t>
        <a:bodyPr/>
        <a:lstStyle/>
        <a:p>
          <a:endParaRPr lang="en-US"/>
        </a:p>
      </dgm:t>
    </dgm:pt>
    <dgm:pt modelId="{AC261F57-51B3-4459-B078-51EC8D7AED17}">
      <dgm:prSet/>
      <dgm:spPr/>
      <dgm:t>
        <a:bodyPr/>
        <a:lstStyle/>
        <a:p>
          <a:pPr rtl="0"/>
          <a:r>
            <a:rPr lang="en-US" dirty="0" smtClean="0"/>
            <a:t>Suggests satisfied employees perform better (and vise versa)</a:t>
          </a:r>
          <a:endParaRPr lang="en-US" dirty="0"/>
        </a:p>
      </dgm:t>
    </dgm:pt>
    <dgm:pt modelId="{4875180A-E79C-4014-9DC6-E606ADFA4899}" type="parTrans" cxnId="{38164AE6-E7BD-4746-942B-C21EDCF29D8C}">
      <dgm:prSet/>
      <dgm:spPr/>
      <dgm:t>
        <a:bodyPr/>
        <a:lstStyle/>
        <a:p>
          <a:endParaRPr lang="en-US"/>
        </a:p>
      </dgm:t>
    </dgm:pt>
    <dgm:pt modelId="{F8205C7F-9F66-4D29-B1F9-E9B91F50B27B}" type="sibTrans" cxnId="{38164AE6-E7BD-4746-942B-C21EDCF29D8C}">
      <dgm:prSet/>
      <dgm:spPr/>
      <dgm:t>
        <a:bodyPr/>
        <a:lstStyle/>
        <a:p>
          <a:endParaRPr lang="en-US"/>
        </a:p>
      </dgm:t>
    </dgm:pt>
    <dgm:pt modelId="{F71A84C5-DA4E-4E58-A528-7AD1148FB1C6}">
      <dgm:prSet/>
      <dgm:spPr/>
      <dgm:t>
        <a:bodyPr/>
        <a:lstStyle/>
        <a:p>
          <a:pPr rtl="0"/>
          <a:r>
            <a:rPr lang="en-US" dirty="0" smtClean="0"/>
            <a:t>Bean &amp; Bradley (1986)</a:t>
          </a:r>
          <a:endParaRPr lang="en-US" dirty="0"/>
        </a:p>
      </dgm:t>
    </dgm:pt>
    <dgm:pt modelId="{BEFEE6CD-D909-46E4-8184-2CD0FC37F3A2}" type="parTrans" cxnId="{FB5AAE1C-CB90-4977-8745-DDC223D18572}">
      <dgm:prSet/>
      <dgm:spPr/>
      <dgm:t>
        <a:bodyPr/>
        <a:lstStyle/>
        <a:p>
          <a:endParaRPr lang="en-US"/>
        </a:p>
      </dgm:t>
    </dgm:pt>
    <dgm:pt modelId="{1D87627C-0BCE-479A-AD4C-AE5006D12542}" type="sibTrans" cxnId="{FB5AAE1C-CB90-4977-8745-DDC223D18572}">
      <dgm:prSet/>
      <dgm:spPr/>
      <dgm:t>
        <a:bodyPr/>
        <a:lstStyle/>
        <a:p>
          <a:endParaRPr lang="en-US"/>
        </a:p>
      </dgm:t>
    </dgm:pt>
    <dgm:pt modelId="{4AC0D3F0-08CF-48A2-80ED-C4EA73986E75}">
      <dgm:prSet/>
      <dgm:spPr/>
      <dgm:t>
        <a:bodyPr/>
        <a:lstStyle/>
        <a:p>
          <a:pPr rtl="0"/>
          <a:r>
            <a:rPr lang="en-US" dirty="0" smtClean="0"/>
            <a:t>Satisfaction stronger</a:t>
          </a:r>
          <a:endParaRPr lang="en-US" dirty="0"/>
        </a:p>
      </dgm:t>
    </dgm:pt>
    <dgm:pt modelId="{3B725F5A-09A3-41CE-AF70-93B54E1CA129}" type="parTrans" cxnId="{F114FB26-E97F-4777-97A3-04A9A319AE21}">
      <dgm:prSet/>
      <dgm:spPr/>
      <dgm:t>
        <a:bodyPr/>
        <a:lstStyle/>
        <a:p>
          <a:endParaRPr lang="en-US"/>
        </a:p>
      </dgm:t>
    </dgm:pt>
    <dgm:pt modelId="{3D0B25F0-8437-408E-A869-83B908AD6F30}" type="sibTrans" cxnId="{F114FB26-E97F-4777-97A3-04A9A319AE21}">
      <dgm:prSet/>
      <dgm:spPr/>
      <dgm:t>
        <a:bodyPr/>
        <a:lstStyle/>
        <a:p>
          <a:endParaRPr lang="en-US"/>
        </a:p>
      </dgm:t>
    </dgm:pt>
    <dgm:pt modelId="{1F4707DC-1C23-494F-A375-57F3B4B78235}">
      <dgm:prSet/>
      <dgm:spPr/>
      <dgm:t>
        <a:bodyPr/>
        <a:lstStyle/>
        <a:p>
          <a:pPr rtl="0"/>
          <a:r>
            <a:rPr lang="en-US" dirty="0" smtClean="0"/>
            <a:t>Pike (1991)</a:t>
          </a:r>
          <a:endParaRPr lang="en-US" dirty="0"/>
        </a:p>
      </dgm:t>
    </dgm:pt>
    <dgm:pt modelId="{033DEEE3-A6C5-4D4C-A822-E18C8A72CD70}" type="parTrans" cxnId="{11BAE52D-9592-4458-B2AC-065072328A8A}">
      <dgm:prSet/>
      <dgm:spPr/>
      <dgm:t>
        <a:bodyPr/>
        <a:lstStyle/>
        <a:p>
          <a:endParaRPr lang="en-US"/>
        </a:p>
      </dgm:t>
    </dgm:pt>
    <dgm:pt modelId="{B1C5F8B5-4566-4C9E-9EA8-C761DB5353EE}" type="sibTrans" cxnId="{11BAE52D-9592-4458-B2AC-065072328A8A}">
      <dgm:prSet/>
      <dgm:spPr/>
      <dgm:t>
        <a:bodyPr/>
        <a:lstStyle/>
        <a:p>
          <a:endParaRPr lang="en-US"/>
        </a:p>
      </dgm:t>
    </dgm:pt>
    <dgm:pt modelId="{758D26A7-4412-444B-8CDC-60233F8F4225}">
      <dgm:prSet/>
      <dgm:spPr/>
      <dgm:t>
        <a:bodyPr/>
        <a:lstStyle/>
        <a:p>
          <a:pPr rtl="0"/>
          <a:r>
            <a:rPr lang="en-US" dirty="0" smtClean="0"/>
            <a:t>Reciprocal causation model between grades and satisfaction fits well</a:t>
          </a:r>
          <a:endParaRPr lang="en-US" dirty="0"/>
        </a:p>
      </dgm:t>
    </dgm:pt>
    <dgm:pt modelId="{4EFBC112-A8D4-403D-BC2A-85AC280CFDF7}" type="parTrans" cxnId="{83CF5071-5C1B-4325-A05C-8398A1D1A6A7}">
      <dgm:prSet/>
      <dgm:spPr/>
      <dgm:t>
        <a:bodyPr/>
        <a:lstStyle/>
        <a:p>
          <a:endParaRPr lang="en-US"/>
        </a:p>
      </dgm:t>
    </dgm:pt>
    <dgm:pt modelId="{DEDBD13A-FECA-411B-8563-A9540C47F329}" type="sibTrans" cxnId="{83CF5071-5C1B-4325-A05C-8398A1D1A6A7}">
      <dgm:prSet/>
      <dgm:spPr/>
      <dgm:t>
        <a:bodyPr/>
        <a:lstStyle/>
        <a:p>
          <a:endParaRPr lang="en-US"/>
        </a:p>
      </dgm:t>
    </dgm:pt>
    <dgm:pt modelId="{F6E4B0DD-212E-4EBA-8768-43F1443516DD}">
      <dgm:prSet/>
      <dgm:spPr/>
      <dgm:t>
        <a:bodyPr/>
        <a:lstStyle/>
        <a:p>
          <a:pPr rtl="0"/>
          <a:r>
            <a:rPr lang="en-US" dirty="0" smtClean="0"/>
            <a:t>Satisfaction “wins”</a:t>
          </a:r>
          <a:endParaRPr lang="en-US" dirty="0"/>
        </a:p>
      </dgm:t>
    </dgm:pt>
    <dgm:pt modelId="{AFC9680C-009C-46EF-964C-B4545DA25871}" type="parTrans" cxnId="{8444A2F6-0370-4819-BFEA-CAFA26E95F14}">
      <dgm:prSet/>
      <dgm:spPr/>
      <dgm:t>
        <a:bodyPr/>
        <a:lstStyle/>
        <a:p>
          <a:endParaRPr lang="en-US"/>
        </a:p>
      </dgm:t>
    </dgm:pt>
    <dgm:pt modelId="{868973FC-CA26-4D2C-8A12-E82AD8229E23}" type="sibTrans" cxnId="{8444A2F6-0370-4819-BFEA-CAFA26E95F14}">
      <dgm:prSet/>
      <dgm:spPr/>
      <dgm:t>
        <a:bodyPr/>
        <a:lstStyle/>
        <a:p>
          <a:endParaRPr lang="en-US"/>
        </a:p>
      </dgm:t>
    </dgm:pt>
    <dgm:pt modelId="{98971E96-EE1D-4CAE-B067-47AADC8A63CD}">
      <dgm:prSet/>
      <dgm:spPr/>
      <dgm:t>
        <a:bodyPr/>
        <a:lstStyle/>
        <a:p>
          <a:pPr rtl="0"/>
          <a:r>
            <a:rPr lang="en-US" dirty="0" smtClean="0"/>
            <a:t>Based on organizational literature</a:t>
          </a:r>
          <a:endParaRPr lang="en-US" dirty="0"/>
        </a:p>
      </dgm:t>
    </dgm:pt>
    <dgm:pt modelId="{3E5F09AF-0FCF-41D9-8AD2-39D970C09989}" type="parTrans" cxnId="{F4E3946F-2D1D-494B-A7DF-15DE45EFD5A2}">
      <dgm:prSet/>
      <dgm:spPr/>
    </dgm:pt>
    <dgm:pt modelId="{4F544B17-48C8-4EE6-8ADD-58E40B201A80}" type="sibTrans" cxnId="{F4E3946F-2D1D-494B-A7DF-15DE45EFD5A2}">
      <dgm:prSet/>
      <dgm:spPr/>
    </dgm:pt>
    <dgm:pt modelId="{1432C34B-B4A6-42B7-B40E-8D0EED0D1390}" type="pres">
      <dgm:prSet presAssocID="{7E162E29-F868-445C-AE8A-971F30F27C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17728B-4230-476D-942B-8F309802029C}" type="pres">
      <dgm:prSet presAssocID="{DA8ABBF7-CC2A-4E7A-8850-4FEF0DE3746A}" presName="parentLin" presStyleCnt="0"/>
      <dgm:spPr/>
    </dgm:pt>
    <dgm:pt modelId="{0386E4E8-ECF6-4CB4-8BD4-EF230C254E59}" type="pres">
      <dgm:prSet presAssocID="{DA8ABBF7-CC2A-4E7A-8850-4FEF0DE3746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1A2A989-0CA0-4FB9-B5F8-A29D050FAE3C}" type="pres">
      <dgm:prSet presAssocID="{DA8ABBF7-CC2A-4E7A-8850-4FEF0DE3746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07401-DD0F-4B73-98AC-A916C9D17750}" type="pres">
      <dgm:prSet presAssocID="{DA8ABBF7-CC2A-4E7A-8850-4FEF0DE3746A}" presName="negativeSpace" presStyleCnt="0"/>
      <dgm:spPr/>
    </dgm:pt>
    <dgm:pt modelId="{9863F9BA-1616-447D-B654-1C44CA748372}" type="pres">
      <dgm:prSet presAssocID="{DA8ABBF7-CC2A-4E7A-8850-4FEF0DE3746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689D9-7854-44BF-9BE5-F608B0C19AA0}" type="pres">
      <dgm:prSet presAssocID="{B88B6264-82DF-4FE4-9C99-56EB4E2809A9}" presName="spaceBetweenRectangles" presStyleCnt="0"/>
      <dgm:spPr/>
    </dgm:pt>
    <dgm:pt modelId="{2373ECAC-52EC-4AA4-B73F-6E9F0998D2B2}" type="pres">
      <dgm:prSet presAssocID="{F71A84C5-DA4E-4E58-A528-7AD1148FB1C6}" presName="parentLin" presStyleCnt="0"/>
      <dgm:spPr/>
    </dgm:pt>
    <dgm:pt modelId="{A36C1759-ED11-4EBE-B71A-2C6170EFE257}" type="pres">
      <dgm:prSet presAssocID="{F71A84C5-DA4E-4E58-A528-7AD1148FB1C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6029D34-A3D7-40C3-A54E-6C35A8E91036}" type="pres">
      <dgm:prSet presAssocID="{F71A84C5-DA4E-4E58-A528-7AD1148FB1C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A2B03-82F3-4E8C-809E-FF27BC544BEE}" type="pres">
      <dgm:prSet presAssocID="{F71A84C5-DA4E-4E58-A528-7AD1148FB1C6}" presName="negativeSpace" presStyleCnt="0"/>
      <dgm:spPr/>
    </dgm:pt>
    <dgm:pt modelId="{A14372BE-C6CB-43DC-99DA-7D84DBC40BEA}" type="pres">
      <dgm:prSet presAssocID="{F71A84C5-DA4E-4E58-A528-7AD1148FB1C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B2D4E-C303-4543-A619-942FDF0B2ABF}" type="pres">
      <dgm:prSet presAssocID="{1D87627C-0BCE-479A-AD4C-AE5006D12542}" presName="spaceBetweenRectangles" presStyleCnt="0"/>
      <dgm:spPr/>
    </dgm:pt>
    <dgm:pt modelId="{FCC95E3C-7005-4E12-8A90-43AC0B09FCF9}" type="pres">
      <dgm:prSet presAssocID="{1F4707DC-1C23-494F-A375-57F3B4B78235}" presName="parentLin" presStyleCnt="0"/>
      <dgm:spPr/>
    </dgm:pt>
    <dgm:pt modelId="{87550D78-BDD6-4AD2-8338-C6964F7C96A4}" type="pres">
      <dgm:prSet presAssocID="{1F4707DC-1C23-494F-A375-57F3B4B7823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C15857D-69DE-45E9-A8F4-7162DCCDEB2D}" type="pres">
      <dgm:prSet presAssocID="{1F4707DC-1C23-494F-A375-57F3B4B782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F9F90-FE5B-4B23-A431-2F3A1C9D53E8}" type="pres">
      <dgm:prSet presAssocID="{1F4707DC-1C23-494F-A375-57F3B4B78235}" presName="negativeSpace" presStyleCnt="0"/>
      <dgm:spPr/>
    </dgm:pt>
    <dgm:pt modelId="{1B848003-2910-4953-AD0C-06219F6E174D}" type="pres">
      <dgm:prSet presAssocID="{1F4707DC-1C23-494F-A375-57F3B4B7823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5AAE1C-CB90-4977-8745-DDC223D18572}" srcId="{7E162E29-F868-445C-AE8A-971F30F27CCF}" destId="{F71A84C5-DA4E-4E58-A528-7AD1148FB1C6}" srcOrd="1" destOrd="0" parTransId="{BEFEE6CD-D909-46E4-8184-2CD0FC37F3A2}" sibTransId="{1D87627C-0BCE-479A-AD4C-AE5006D12542}"/>
    <dgm:cxn modelId="{F114FB26-E97F-4777-97A3-04A9A319AE21}" srcId="{F71A84C5-DA4E-4E58-A528-7AD1148FB1C6}" destId="{4AC0D3F0-08CF-48A2-80ED-C4EA73986E75}" srcOrd="1" destOrd="0" parTransId="{3B725F5A-09A3-41CE-AF70-93B54E1CA129}" sibTransId="{3D0B25F0-8437-408E-A869-83B908AD6F30}"/>
    <dgm:cxn modelId="{F4E3946F-2D1D-494B-A7DF-15DE45EFD5A2}" srcId="{F71A84C5-DA4E-4E58-A528-7AD1148FB1C6}" destId="{98971E96-EE1D-4CAE-B067-47AADC8A63CD}" srcOrd="0" destOrd="0" parTransId="{3E5F09AF-0FCF-41D9-8AD2-39D970C09989}" sibTransId="{4F544B17-48C8-4EE6-8ADD-58E40B201A80}"/>
    <dgm:cxn modelId="{5B3B56D3-8290-4860-8AB5-9C51DCEF8547}" type="presOf" srcId="{AC261F57-51B3-4459-B078-51EC8D7AED17}" destId="{9863F9BA-1616-447D-B654-1C44CA748372}" srcOrd="0" destOrd="0" presId="urn:microsoft.com/office/officeart/2005/8/layout/list1"/>
    <dgm:cxn modelId="{A3F3B572-A22B-462E-8D28-DCBA67DC718D}" type="presOf" srcId="{F6E4B0DD-212E-4EBA-8768-43F1443516DD}" destId="{1B848003-2910-4953-AD0C-06219F6E174D}" srcOrd="0" destOrd="1" presId="urn:microsoft.com/office/officeart/2005/8/layout/list1"/>
    <dgm:cxn modelId="{11BAE52D-9592-4458-B2AC-065072328A8A}" srcId="{7E162E29-F868-445C-AE8A-971F30F27CCF}" destId="{1F4707DC-1C23-494F-A375-57F3B4B78235}" srcOrd="2" destOrd="0" parTransId="{033DEEE3-A6C5-4D4C-A822-E18C8A72CD70}" sibTransId="{B1C5F8B5-4566-4C9E-9EA8-C761DB5353EE}"/>
    <dgm:cxn modelId="{38164AE6-E7BD-4746-942B-C21EDCF29D8C}" srcId="{DA8ABBF7-CC2A-4E7A-8850-4FEF0DE3746A}" destId="{AC261F57-51B3-4459-B078-51EC8D7AED17}" srcOrd="0" destOrd="0" parTransId="{4875180A-E79C-4014-9DC6-E606ADFA4899}" sibTransId="{F8205C7F-9F66-4D29-B1F9-E9B91F50B27B}"/>
    <dgm:cxn modelId="{B6568BA8-3B19-4D47-A6C5-804EB74F112D}" type="presOf" srcId="{758D26A7-4412-444B-8CDC-60233F8F4225}" destId="{1B848003-2910-4953-AD0C-06219F6E174D}" srcOrd="0" destOrd="0" presId="urn:microsoft.com/office/officeart/2005/8/layout/list1"/>
    <dgm:cxn modelId="{DD335C61-4D08-49E9-BE79-C5668456F653}" type="presOf" srcId="{DA8ABBF7-CC2A-4E7A-8850-4FEF0DE3746A}" destId="{F1A2A989-0CA0-4FB9-B5F8-A29D050FAE3C}" srcOrd="1" destOrd="0" presId="urn:microsoft.com/office/officeart/2005/8/layout/list1"/>
    <dgm:cxn modelId="{3A612BE8-458F-4867-9CBB-ED939DDB112B}" type="presOf" srcId="{1F4707DC-1C23-494F-A375-57F3B4B78235}" destId="{87550D78-BDD6-4AD2-8338-C6964F7C96A4}" srcOrd="0" destOrd="0" presId="urn:microsoft.com/office/officeart/2005/8/layout/list1"/>
    <dgm:cxn modelId="{76CD1699-6A7F-4BE8-9561-CD16CBFC0986}" type="presOf" srcId="{F71A84C5-DA4E-4E58-A528-7AD1148FB1C6}" destId="{A36C1759-ED11-4EBE-B71A-2C6170EFE257}" srcOrd="0" destOrd="0" presId="urn:microsoft.com/office/officeart/2005/8/layout/list1"/>
    <dgm:cxn modelId="{686E906C-188D-4AA0-9079-E409911C04D8}" type="presOf" srcId="{98971E96-EE1D-4CAE-B067-47AADC8A63CD}" destId="{A14372BE-C6CB-43DC-99DA-7D84DBC40BEA}" srcOrd="0" destOrd="0" presId="urn:microsoft.com/office/officeart/2005/8/layout/list1"/>
    <dgm:cxn modelId="{5C68507C-2082-4837-A49C-47808707ACCC}" type="presOf" srcId="{F71A84C5-DA4E-4E58-A528-7AD1148FB1C6}" destId="{E6029D34-A3D7-40C3-A54E-6C35A8E91036}" srcOrd="1" destOrd="0" presId="urn:microsoft.com/office/officeart/2005/8/layout/list1"/>
    <dgm:cxn modelId="{E62AACF3-0832-4AA7-B37B-2DCA30709A7F}" type="presOf" srcId="{DA8ABBF7-CC2A-4E7A-8850-4FEF0DE3746A}" destId="{0386E4E8-ECF6-4CB4-8BD4-EF230C254E59}" srcOrd="0" destOrd="0" presId="urn:microsoft.com/office/officeart/2005/8/layout/list1"/>
    <dgm:cxn modelId="{80407381-6F26-4922-A421-A9DD05CC9A3B}" type="presOf" srcId="{7E162E29-F868-445C-AE8A-971F30F27CCF}" destId="{1432C34B-B4A6-42B7-B40E-8D0EED0D1390}" srcOrd="0" destOrd="0" presId="urn:microsoft.com/office/officeart/2005/8/layout/list1"/>
    <dgm:cxn modelId="{9155715B-D54D-49EC-946B-703FECEB2DFD}" type="presOf" srcId="{4AC0D3F0-08CF-48A2-80ED-C4EA73986E75}" destId="{A14372BE-C6CB-43DC-99DA-7D84DBC40BEA}" srcOrd="0" destOrd="1" presId="urn:microsoft.com/office/officeart/2005/8/layout/list1"/>
    <dgm:cxn modelId="{83CF5071-5C1B-4325-A05C-8398A1D1A6A7}" srcId="{1F4707DC-1C23-494F-A375-57F3B4B78235}" destId="{758D26A7-4412-444B-8CDC-60233F8F4225}" srcOrd="0" destOrd="0" parTransId="{4EFBC112-A8D4-403D-BC2A-85AC280CFDF7}" sibTransId="{DEDBD13A-FECA-411B-8563-A9540C47F329}"/>
    <dgm:cxn modelId="{81AC7F77-FC5E-4F96-A618-0F9B2A3661B7}" srcId="{7E162E29-F868-445C-AE8A-971F30F27CCF}" destId="{DA8ABBF7-CC2A-4E7A-8850-4FEF0DE3746A}" srcOrd="0" destOrd="0" parTransId="{BA5B5211-D296-41B5-A767-DF7B824D17ED}" sibTransId="{B88B6264-82DF-4FE4-9C99-56EB4E2809A9}"/>
    <dgm:cxn modelId="{860CC8AE-1843-44F1-95AC-B1B703F9EAEE}" type="presOf" srcId="{1F4707DC-1C23-494F-A375-57F3B4B78235}" destId="{9C15857D-69DE-45E9-A8F4-7162DCCDEB2D}" srcOrd="1" destOrd="0" presId="urn:microsoft.com/office/officeart/2005/8/layout/list1"/>
    <dgm:cxn modelId="{8444A2F6-0370-4819-BFEA-CAFA26E95F14}" srcId="{1F4707DC-1C23-494F-A375-57F3B4B78235}" destId="{F6E4B0DD-212E-4EBA-8768-43F1443516DD}" srcOrd="1" destOrd="0" parTransId="{AFC9680C-009C-46EF-964C-B4545DA25871}" sibTransId="{868973FC-CA26-4D2C-8A12-E82AD8229E23}"/>
    <dgm:cxn modelId="{59ED3932-74E3-4F32-AF2C-5450AE868196}" type="presParOf" srcId="{1432C34B-B4A6-42B7-B40E-8D0EED0D1390}" destId="{F817728B-4230-476D-942B-8F309802029C}" srcOrd="0" destOrd="0" presId="urn:microsoft.com/office/officeart/2005/8/layout/list1"/>
    <dgm:cxn modelId="{2506DFD9-C21B-4CFE-8FF0-1EE8CC7DC219}" type="presParOf" srcId="{F817728B-4230-476D-942B-8F309802029C}" destId="{0386E4E8-ECF6-4CB4-8BD4-EF230C254E59}" srcOrd="0" destOrd="0" presId="urn:microsoft.com/office/officeart/2005/8/layout/list1"/>
    <dgm:cxn modelId="{863CB074-57D8-4C55-977F-2B9AD91E9152}" type="presParOf" srcId="{F817728B-4230-476D-942B-8F309802029C}" destId="{F1A2A989-0CA0-4FB9-B5F8-A29D050FAE3C}" srcOrd="1" destOrd="0" presId="urn:microsoft.com/office/officeart/2005/8/layout/list1"/>
    <dgm:cxn modelId="{50DD647A-D53B-4B27-9832-C02783D71E7A}" type="presParOf" srcId="{1432C34B-B4A6-42B7-B40E-8D0EED0D1390}" destId="{65C07401-DD0F-4B73-98AC-A916C9D17750}" srcOrd="1" destOrd="0" presId="urn:microsoft.com/office/officeart/2005/8/layout/list1"/>
    <dgm:cxn modelId="{FC4AA5D3-3596-4A57-81FA-D19BA44F6433}" type="presParOf" srcId="{1432C34B-B4A6-42B7-B40E-8D0EED0D1390}" destId="{9863F9BA-1616-447D-B654-1C44CA748372}" srcOrd="2" destOrd="0" presId="urn:microsoft.com/office/officeart/2005/8/layout/list1"/>
    <dgm:cxn modelId="{BA7C7F60-5C21-4FC8-84C2-EA9A05908D07}" type="presParOf" srcId="{1432C34B-B4A6-42B7-B40E-8D0EED0D1390}" destId="{D71689D9-7854-44BF-9BE5-F608B0C19AA0}" srcOrd="3" destOrd="0" presId="urn:microsoft.com/office/officeart/2005/8/layout/list1"/>
    <dgm:cxn modelId="{FF9EF990-DF9D-4CC4-90CD-8E03D9D7EC48}" type="presParOf" srcId="{1432C34B-B4A6-42B7-B40E-8D0EED0D1390}" destId="{2373ECAC-52EC-4AA4-B73F-6E9F0998D2B2}" srcOrd="4" destOrd="0" presId="urn:microsoft.com/office/officeart/2005/8/layout/list1"/>
    <dgm:cxn modelId="{5639D872-2C19-4240-8C0A-D25FE61858F0}" type="presParOf" srcId="{2373ECAC-52EC-4AA4-B73F-6E9F0998D2B2}" destId="{A36C1759-ED11-4EBE-B71A-2C6170EFE257}" srcOrd="0" destOrd="0" presId="urn:microsoft.com/office/officeart/2005/8/layout/list1"/>
    <dgm:cxn modelId="{DF1C9E7A-BB89-466B-817C-6ED55C5309B3}" type="presParOf" srcId="{2373ECAC-52EC-4AA4-B73F-6E9F0998D2B2}" destId="{E6029D34-A3D7-40C3-A54E-6C35A8E91036}" srcOrd="1" destOrd="0" presId="urn:microsoft.com/office/officeart/2005/8/layout/list1"/>
    <dgm:cxn modelId="{5BDBDE19-C0D5-47DC-AE96-38C5CFE0655F}" type="presParOf" srcId="{1432C34B-B4A6-42B7-B40E-8D0EED0D1390}" destId="{99DA2B03-82F3-4E8C-809E-FF27BC544BEE}" srcOrd="5" destOrd="0" presId="urn:microsoft.com/office/officeart/2005/8/layout/list1"/>
    <dgm:cxn modelId="{1AE25CFB-2B83-45EE-A96C-FFCB1D83045F}" type="presParOf" srcId="{1432C34B-B4A6-42B7-B40E-8D0EED0D1390}" destId="{A14372BE-C6CB-43DC-99DA-7D84DBC40BEA}" srcOrd="6" destOrd="0" presId="urn:microsoft.com/office/officeart/2005/8/layout/list1"/>
    <dgm:cxn modelId="{C2CF4123-08BB-41CF-BD10-88369F0EDEAD}" type="presParOf" srcId="{1432C34B-B4A6-42B7-B40E-8D0EED0D1390}" destId="{A8AB2D4E-C303-4543-A619-942FDF0B2ABF}" srcOrd="7" destOrd="0" presId="urn:microsoft.com/office/officeart/2005/8/layout/list1"/>
    <dgm:cxn modelId="{7DC97ABA-3A9E-484B-AA14-C8CDA55FF00F}" type="presParOf" srcId="{1432C34B-B4A6-42B7-B40E-8D0EED0D1390}" destId="{FCC95E3C-7005-4E12-8A90-43AC0B09FCF9}" srcOrd="8" destOrd="0" presId="urn:microsoft.com/office/officeart/2005/8/layout/list1"/>
    <dgm:cxn modelId="{865059C0-A3C5-40EA-A862-60039CB55002}" type="presParOf" srcId="{FCC95E3C-7005-4E12-8A90-43AC0B09FCF9}" destId="{87550D78-BDD6-4AD2-8338-C6964F7C96A4}" srcOrd="0" destOrd="0" presId="urn:microsoft.com/office/officeart/2005/8/layout/list1"/>
    <dgm:cxn modelId="{EE0A0433-2EF5-4274-9AD0-688029B8A2C3}" type="presParOf" srcId="{FCC95E3C-7005-4E12-8A90-43AC0B09FCF9}" destId="{9C15857D-69DE-45E9-A8F4-7162DCCDEB2D}" srcOrd="1" destOrd="0" presId="urn:microsoft.com/office/officeart/2005/8/layout/list1"/>
    <dgm:cxn modelId="{9E61EF4C-FB40-4FE3-AA51-BC83EAA0A719}" type="presParOf" srcId="{1432C34B-B4A6-42B7-B40E-8D0EED0D1390}" destId="{054F9F90-FE5B-4B23-A431-2F3A1C9D53E8}" srcOrd="9" destOrd="0" presId="urn:microsoft.com/office/officeart/2005/8/layout/list1"/>
    <dgm:cxn modelId="{66E379D9-D9C7-45AD-A6B3-6ACE8B268914}" type="presParOf" srcId="{1432C34B-B4A6-42B7-B40E-8D0EED0D1390}" destId="{1B848003-2910-4953-AD0C-06219F6E174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F3F7BE-5F13-49B1-8B78-F3080A1E3AF1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997F42-AA75-4129-A3C2-A507ABB4E4B7}">
      <dgm:prSet/>
      <dgm:spPr/>
      <dgm:t>
        <a:bodyPr/>
        <a:lstStyle/>
        <a:p>
          <a:pPr rtl="0"/>
          <a:r>
            <a:rPr lang="en-US" b="1" dirty="0" smtClean="0"/>
            <a:t>Multipurpose survey</a:t>
          </a:r>
          <a:endParaRPr lang="en-US" dirty="0"/>
        </a:p>
      </dgm:t>
    </dgm:pt>
    <dgm:pt modelId="{8D2EB992-0C7F-41CE-8EAD-E1449D4B0052}" type="parTrans" cxnId="{10D68106-8D86-46FA-B2B9-81A4BE2299FB}">
      <dgm:prSet/>
      <dgm:spPr/>
      <dgm:t>
        <a:bodyPr/>
        <a:lstStyle/>
        <a:p>
          <a:endParaRPr lang="en-US"/>
        </a:p>
      </dgm:t>
    </dgm:pt>
    <dgm:pt modelId="{40757628-67CA-438F-AB09-ABE21B5E4DF8}" type="sibTrans" cxnId="{10D68106-8D86-46FA-B2B9-81A4BE2299FB}">
      <dgm:prSet/>
      <dgm:spPr/>
      <dgm:t>
        <a:bodyPr/>
        <a:lstStyle/>
        <a:p>
          <a:endParaRPr lang="en-US"/>
        </a:p>
      </dgm:t>
    </dgm:pt>
    <dgm:pt modelId="{A5BA5492-EE4B-4E3F-BD8A-F526F5166CDD}">
      <dgm:prSet/>
      <dgm:spPr/>
      <dgm:t>
        <a:bodyPr/>
        <a:lstStyle/>
        <a:p>
          <a:pPr rtl="0"/>
          <a:r>
            <a:rPr lang="en-US" b="1" dirty="0" smtClean="0"/>
            <a:t>Overall Academic Satisfaction</a:t>
          </a:r>
          <a:endParaRPr lang="en-US" dirty="0"/>
        </a:p>
      </dgm:t>
    </dgm:pt>
    <dgm:pt modelId="{68F93E98-9D05-4F3B-9BEB-22C109A4E774}" type="parTrans" cxnId="{178C88CF-3D02-4099-8E5E-181F00961FAC}">
      <dgm:prSet/>
      <dgm:spPr/>
      <dgm:t>
        <a:bodyPr/>
        <a:lstStyle/>
        <a:p>
          <a:endParaRPr lang="en-US"/>
        </a:p>
      </dgm:t>
    </dgm:pt>
    <dgm:pt modelId="{A3772E97-610C-444A-9CDE-5DDC9B79C5A6}" type="sibTrans" cxnId="{178C88CF-3D02-4099-8E5E-181F00961FAC}">
      <dgm:prSet/>
      <dgm:spPr/>
      <dgm:t>
        <a:bodyPr/>
        <a:lstStyle/>
        <a:p>
          <a:endParaRPr lang="en-US"/>
        </a:p>
      </dgm:t>
    </dgm:pt>
    <dgm:pt modelId="{E6F329F5-611A-4A3C-B3D4-8F0C576074A7}">
      <dgm:prSet/>
      <dgm:spPr/>
      <dgm:t>
        <a:bodyPr/>
        <a:lstStyle/>
        <a:p>
          <a:pPr rtl="0"/>
          <a:r>
            <a:rPr lang="en-US" b="1" dirty="0" smtClean="0"/>
            <a:t>Principles of Undergraduate Learning Indirect Assessment </a:t>
          </a:r>
          <a:endParaRPr lang="en-US" dirty="0"/>
        </a:p>
      </dgm:t>
    </dgm:pt>
    <dgm:pt modelId="{F12A7555-3D1A-44CD-9F94-912EAAD8A798}" type="parTrans" cxnId="{23BDD411-F9BD-4A7A-8D1D-82B48D4D3BD1}">
      <dgm:prSet/>
      <dgm:spPr/>
      <dgm:t>
        <a:bodyPr/>
        <a:lstStyle/>
        <a:p>
          <a:endParaRPr lang="en-US"/>
        </a:p>
      </dgm:t>
    </dgm:pt>
    <dgm:pt modelId="{51D94EAB-85DB-4359-95E4-1A56BD183B98}" type="sibTrans" cxnId="{23BDD411-F9BD-4A7A-8D1D-82B48D4D3BD1}">
      <dgm:prSet/>
      <dgm:spPr/>
      <dgm:t>
        <a:bodyPr/>
        <a:lstStyle/>
        <a:p>
          <a:endParaRPr lang="en-US"/>
        </a:p>
      </dgm:t>
    </dgm:pt>
    <dgm:pt modelId="{5D8F8294-7832-46B8-BA91-9AEF28E5AB37}">
      <dgm:prSet/>
      <dgm:spPr/>
      <dgm:t>
        <a:bodyPr/>
        <a:lstStyle/>
        <a:p>
          <a:pPr rtl="0"/>
          <a:r>
            <a:rPr lang="el-GR" dirty="0" smtClean="0">
              <a:latin typeface="Times New Roman"/>
              <a:cs typeface="Times New Roman"/>
            </a:rPr>
            <a:t>α</a:t>
          </a:r>
          <a:r>
            <a:rPr lang="en-US" dirty="0" smtClean="0">
              <a:latin typeface="Times New Roman"/>
              <a:cs typeface="Times New Roman"/>
            </a:rPr>
            <a:t> = 0.813</a:t>
          </a:r>
          <a:endParaRPr lang="en-US" dirty="0"/>
        </a:p>
      </dgm:t>
    </dgm:pt>
    <dgm:pt modelId="{1E026ECF-5D4A-4CEA-A09A-6A8F880F1000}" type="parTrans" cxnId="{A1A7D78E-8E80-47C4-A8F4-C32CCA999C2A}">
      <dgm:prSet/>
      <dgm:spPr/>
      <dgm:t>
        <a:bodyPr/>
        <a:lstStyle/>
        <a:p>
          <a:endParaRPr lang="en-US"/>
        </a:p>
      </dgm:t>
    </dgm:pt>
    <dgm:pt modelId="{38757987-9FE8-4529-BE0B-F8BECF5EB7B0}" type="sibTrans" cxnId="{A1A7D78E-8E80-47C4-A8F4-C32CCA999C2A}">
      <dgm:prSet/>
      <dgm:spPr/>
      <dgm:t>
        <a:bodyPr/>
        <a:lstStyle/>
        <a:p>
          <a:endParaRPr lang="en-US"/>
        </a:p>
      </dgm:t>
    </dgm:pt>
    <dgm:pt modelId="{80BA2694-7669-42EC-8D24-9DD103BD82C9}">
      <dgm:prSet/>
      <dgm:spPr/>
      <dgm:t>
        <a:bodyPr/>
        <a:lstStyle/>
        <a:p>
          <a:pPr rtl="0"/>
          <a:r>
            <a:rPr lang="en-US" dirty="0" smtClean="0"/>
            <a:t>“Overall, how satisfied are you with your academic experiences at IUPUI?”</a:t>
          </a:r>
          <a:endParaRPr lang="en-US" dirty="0"/>
        </a:p>
      </dgm:t>
    </dgm:pt>
    <dgm:pt modelId="{D9EFDE13-9B31-4430-9985-B21C72FD562C}" type="parTrans" cxnId="{9E5A4C0C-2881-4FB9-8174-409FF7D2948D}">
      <dgm:prSet/>
      <dgm:spPr/>
      <dgm:t>
        <a:bodyPr/>
        <a:lstStyle/>
        <a:p>
          <a:endParaRPr lang="en-US"/>
        </a:p>
      </dgm:t>
    </dgm:pt>
    <dgm:pt modelId="{517C7A3B-4CA8-4F9C-B95C-F4B1798119B4}" type="sibTrans" cxnId="{9E5A4C0C-2881-4FB9-8174-409FF7D2948D}">
      <dgm:prSet/>
      <dgm:spPr/>
      <dgm:t>
        <a:bodyPr/>
        <a:lstStyle/>
        <a:p>
          <a:endParaRPr lang="en-US"/>
        </a:p>
      </dgm:t>
    </dgm:pt>
    <dgm:pt modelId="{D3AC8859-D042-492D-9891-56C6E9F82064}">
      <dgm:prSet/>
      <dgm:spPr/>
      <dgm:t>
        <a:bodyPr/>
        <a:lstStyle/>
        <a:p>
          <a:pPr rtl="0"/>
          <a:r>
            <a:rPr lang="en-US" dirty="0" smtClean="0"/>
            <a:t>“How satisfied are you with the quality of the academic programs at IUPUI?”</a:t>
          </a:r>
          <a:endParaRPr lang="en-US" dirty="0"/>
        </a:p>
      </dgm:t>
    </dgm:pt>
    <dgm:pt modelId="{69FDF2C7-5BA2-40D9-91A6-C736D620359A}" type="parTrans" cxnId="{48978915-3579-4422-801A-EFCEC8DD7A8B}">
      <dgm:prSet/>
      <dgm:spPr/>
      <dgm:t>
        <a:bodyPr/>
        <a:lstStyle/>
        <a:p>
          <a:endParaRPr lang="en-US"/>
        </a:p>
      </dgm:t>
    </dgm:pt>
    <dgm:pt modelId="{A599D4D3-15E7-447A-B182-1C20C2DCABB3}" type="sibTrans" cxnId="{48978915-3579-4422-801A-EFCEC8DD7A8B}">
      <dgm:prSet/>
      <dgm:spPr/>
      <dgm:t>
        <a:bodyPr/>
        <a:lstStyle/>
        <a:p>
          <a:endParaRPr lang="en-US"/>
        </a:p>
      </dgm:t>
    </dgm:pt>
    <dgm:pt modelId="{50841081-3ED4-4E0C-8C71-A1724A9C754D}">
      <dgm:prSet/>
      <dgm:spPr/>
      <dgm:t>
        <a:bodyPr/>
        <a:lstStyle/>
        <a:p>
          <a:pPr rtl="0"/>
          <a:r>
            <a:rPr lang="en-US" dirty="0" smtClean="0"/>
            <a:t>Communication Skills (4 items)</a:t>
          </a:r>
          <a:endParaRPr lang="en-US" dirty="0"/>
        </a:p>
      </dgm:t>
    </dgm:pt>
    <dgm:pt modelId="{B766F47C-951B-4080-BA18-F957290B7845}" type="parTrans" cxnId="{E883B311-DACC-4390-B1F6-CB4C041673CB}">
      <dgm:prSet/>
      <dgm:spPr/>
      <dgm:t>
        <a:bodyPr/>
        <a:lstStyle/>
        <a:p>
          <a:endParaRPr lang="en-US"/>
        </a:p>
      </dgm:t>
    </dgm:pt>
    <dgm:pt modelId="{C26260CD-6463-4C0C-91B0-64809422FAED}" type="sibTrans" cxnId="{E883B311-DACC-4390-B1F6-CB4C041673CB}">
      <dgm:prSet/>
      <dgm:spPr/>
      <dgm:t>
        <a:bodyPr/>
        <a:lstStyle/>
        <a:p>
          <a:endParaRPr lang="en-US"/>
        </a:p>
      </dgm:t>
    </dgm:pt>
    <dgm:pt modelId="{83EDACB7-13EC-4C90-8E6D-5ECB8454D906}">
      <dgm:prSet/>
      <dgm:spPr/>
      <dgm:t>
        <a:bodyPr/>
        <a:lstStyle/>
        <a:p>
          <a:pPr rtl="0"/>
          <a:r>
            <a:rPr lang="en-US" dirty="0" smtClean="0"/>
            <a:t>Quantitative Skills (4 items)</a:t>
          </a:r>
          <a:endParaRPr lang="en-US" dirty="0"/>
        </a:p>
      </dgm:t>
    </dgm:pt>
    <dgm:pt modelId="{53A0439B-FF31-4608-A55A-C2C52C31CF81}" type="parTrans" cxnId="{397E0076-3868-42D9-A0FA-FBE1E9B37E89}">
      <dgm:prSet/>
      <dgm:spPr/>
      <dgm:t>
        <a:bodyPr/>
        <a:lstStyle/>
        <a:p>
          <a:endParaRPr lang="en-US"/>
        </a:p>
      </dgm:t>
    </dgm:pt>
    <dgm:pt modelId="{5966599F-8B15-405D-AD91-E63179EFBF79}" type="sibTrans" cxnId="{397E0076-3868-42D9-A0FA-FBE1E9B37E89}">
      <dgm:prSet/>
      <dgm:spPr/>
      <dgm:t>
        <a:bodyPr/>
        <a:lstStyle/>
        <a:p>
          <a:endParaRPr lang="en-US"/>
        </a:p>
      </dgm:t>
    </dgm:pt>
    <dgm:pt modelId="{30EC4A06-0F7B-4A1A-A750-BDBE0A6500FA}">
      <dgm:prSet/>
      <dgm:spPr/>
      <dgm:t>
        <a:bodyPr/>
        <a:lstStyle/>
        <a:p>
          <a:pPr rtl="0"/>
          <a:r>
            <a:rPr lang="en-US" dirty="0" smtClean="0"/>
            <a:t>Exponent transformation</a:t>
          </a:r>
          <a:endParaRPr lang="en-US" dirty="0"/>
        </a:p>
      </dgm:t>
    </dgm:pt>
    <dgm:pt modelId="{6DDA617F-2391-428B-B5CE-6EFAD2E63612}" type="parTrans" cxnId="{83B25EFA-9E48-4033-A0AB-ACF7AFC94A10}">
      <dgm:prSet/>
      <dgm:spPr/>
      <dgm:t>
        <a:bodyPr/>
        <a:lstStyle/>
        <a:p>
          <a:endParaRPr lang="en-US"/>
        </a:p>
      </dgm:t>
    </dgm:pt>
    <dgm:pt modelId="{DF3FE2AD-FED4-4285-A244-B3D531912AD0}" type="sibTrans" cxnId="{83B25EFA-9E48-4033-A0AB-ACF7AFC94A10}">
      <dgm:prSet/>
      <dgm:spPr/>
      <dgm:t>
        <a:bodyPr/>
        <a:lstStyle/>
        <a:p>
          <a:endParaRPr lang="en-US"/>
        </a:p>
      </dgm:t>
    </dgm:pt>
    <dgm:pt modelId="{4231FAEA-72FD-4488-95C1-77E3567DDFAB}" type="pres">
      <dgm:prSet presAssocID="{A9F3F7BE-5F13-49B1-8B78-F3080A1E3A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5B2249-88A9-4233-BCE8-1C193E1AEF9A}" type="pres">
      <dgm:prSet presAssocID="{D6997F42-AA75-4129-A3C2-A507ABB4E4B7}" presName="parentLin" presStyleCnt="0"/>
      <dgm:spPr/>
    </dgm:pt>
    <dgm:pt modelId="{4A2FA38B-210D-42E9-8DA1-8BE616C7E84B}" type="pres">
      <dgm:prSet presAssocID="{D6997F42-AA75-4129-A3C2-A507ABB4E4B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80F90BF-B2EF-41BA-A40B-D93C92A87E13}" type="pres">
      <dgm:prSet presAssocID="{D6997F42-AA75-4129-A3C2-A507ABB4E4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2AF8A-0A9B-43E1-A0DE-EEB33512FA0F}" type="pres">
      <dgm:prSet presAssocID="{D6997F42-AA75-4129-A3C2-A507ABB4E4B7}" presName="negativeSpace" presStyleCnt="0"/>
      <dgm:spPr/>
    </dgm:pt>
    <dgm:pt modelId="{7821B635-AD25-43B8-B55E-CF0A66128782}" type="pres">
      <dgm:prSet presAssocID="{D6997F42-AA75-4129-A3C2-A507ABB4E4B7}" presName="childText" presStyleLbl="conFgAcc1" presStyleIdx="0" presStyleCnt="3">
        <dgm:presLayoutVars>
          <dgm:bulletEnabled val="1"/>
        </dgm:presLayoutVars>
      </dgm:prSet>
      <dgm:spPr/>
    </dgm:pt>
    <dgm:pt modelId="{952719E4-E063-4719-B307-F633FE577D9B}" type="pres">
      <dgm:prSet presAssocID="{40757628-67CA-438F-AB09-ABE21B5E4DF8}" presName="spaceBetweenRectangles" presStyleCnt="0"/>
      <dgm:spPr/>
    </dgm:pt>
    <dgm:pt modelId="{A21CAE35-0939-4961-A58B-913A6CC775D4}" type="pres">
      <dgm:prSet presAssocID="{A5BA5492-EE4B-4E3F-BD8A-F526F5166CDD}" presName="parentLin" presStyleCnt="0"/>
      <dgm:spPr/>
    </dgm:pt>
    <dgm:pt modelId="{37DF74FD-0CF7-48CF-B77E-43B0FAA8B0B9}" type="pres">
      <dgm:prSet presAssocID="{A5BA5492-EE4B-4E3F-BD8A-F526F5166CD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BB4A3CA-BA48-4E2F-A1A3-55FDE3727BC6}" type="pres">
      <dgm:prSet presAssocID="{A5BA5492-EE4B-4E3F-BD8A-F526F5166CD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8CCE2-5F62-419C-82EE-D2FD8D29599C}" type="pres">
      <dgm:prSet presAssocID="{A5BA5492-EE4B-4E3F-BD8A-F526F5166CDD}" presName="negativeSpace" presStyleCnt="0"/>
      <dgm:spPr/>
    </dgm:pt>
    <dgm:pt modelId="{278039D4-893C-43B8-86AB-0255350D7183}" type="pres">
      <dgm:prSet presAssocID="{A5BA5492-EE4B-4E3F-BD8A-F526F5166CD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FBC8A-65AD-4528-BCBC-38F60DB47122}" type="pres">
      <dgm:prSet presAssocID="{A3772E97-610C-444A-9CDE-5DDC9B79C5A6}" presName="spaceBetweenRectangles" presStyleCnt="0"/>
      <dgm:spPr/>
    </dgm:pt>
    <dgm:pt modelId="{414EAFC6-9A32-42A1-9522-F759A1A492B0}" type="pres">
      <dgm:prSet presAssocID="{E6F329F5-611A-4A3C-B3D4-8F0C576074A7}" presName="parentLin" presStyleCnt="0"/>
      <dgm:spPr/>
    </dgm:pt>
    <dgm:pt modelId="{44FF948B-8623-4C8F-870B-6A01E06C5CAE}" type="pres">
      <dgm:prSet presAssocID="{E6F329F5-611A-4A3C-B3D4-8F0C576074A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F8B2BE0-BACF-48F6-B73E-C036F1F9715D}" type="pres">
      <dgm:prSet presAssocID="{E6F329F5-611A-4A3C-B3D4-8F0C576074A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2384E-FB3E-4D5E-BAF8-05B93140AA20}" type="pres">
      <dgm:prSet presAssocID="{E6F329F5-611A-4A3C-B3D4-8F0C576074A7}" presName="negativeSpace" presStyleCnt="0"/>
      <dgm:spPr/>
    </dgm:pt>
    <dgm:pt modelId="{3A95EE79-5191-4F8F-B60C-A938C7F44BB3}" type="pres">
      <dgm:prSet presAssocID="{E6F329F5-611A-4A3C-B3D4-8F0C576074A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4169E-431F-4D31-B69E-BB4A3006E57B}" type="presOf" srcId="{50841081-3ED4-4E0C-8C71-A1724A9C754D}" destId="{3A95EE79-5191-4F8F-B60C-A938C7F44BB3}" srcOrd="0" destOrd="0" presId="urn:microsoft.com/office/officeart/2005/8/layout/list1"/>
    <dgm:cxn modelId="{10D68106-8D86-46FA-B2B9-81A4BE2299FB}" srcId="{A9F3F7BE-5F13-49B1-8B78-F3080A1E3AF1}" destId="{D6997F42-AA75-4129-A3C2-A507ABB4E4B7}" srcOrd="0" destOrd="0" parTransId="{8D2EB992-0C7F-41CE-8EAD-E1449D4B0052}" sibTransId="{40757628-67CA-438F-AB09-ABE21B5E4DF8}"/>
    <dgm:cxn modelId="{FBEEA869-A21C-4DB2-A24F-1BA0D4D1775C}" type="presOf" srcId="{80BA2694-7669-42EC-8D24-9DD103BD82C9}" destId="{278039D4-893C-43B8-86AB-0255350D7183}" srcOrd="0" destOrd="1" presId="urn:microsoft.com/office/officeart/2005/8/layout/list1"/>
    <dgm:cxn modelId="{E883B311-DACC-4390-B1F6-CB4C041673CB}" srcId="{E6F329F5-611A-4A3C-B3D4-8F0C576074A7}" destId="{50841081-3ED4-4E0C-8C71-A1724A9C754D}" srcOrd="0" destOrd="0" parTransId="{B766F47C-951B-4080-BA18-F957290B7845}" sibTransId="{C26260CD-6463-4C0C-91B0-64809422FAED}"/>
    <dgm:cxn modelId="{D8C97BE9-702B-4AE6-8292-8341BED8C70F}" type="presOf" srcId="{A5BA5492-EE4B-4E3F-BD8A-F526F5166CDD}" destId="{DBB4A3CA-BA48-4E2F-A1A3-55FDE3727BC6}" srcOrd="1" destOrd="0" presId="urn:microsoft.com/office/officeart/2005/8/layout/list1"/>
    <dgm:cxn modelId="{2A4AEF8C-5DA0-4207-8CE6-BF6812F77607}" type="presOf" srcId="{A5BA5492-EE4B-4E3F-BD8A-F526F5166CDD}" destId="{37DF74FD-0CF7-48CF-B77E-43B0FAA8B0B9}" srcOrd="0" destOrd="0" presId="urn:microsoft.com/office/officeart/2005/8/layout/list1"/>
    <dgm:cxn modelId="{178C88CF-3D02-4099-8E5E-181F00961FAC}" srcId="{A9F3F7BE-5F13-49B1-8B78-F3080A1E3AF1}" destId="{A5BA5492-EE4B-4E3F-BD8A-F526F5166CDD}" srcOrd="1" destOrd="0" parTransId="{68F93E98-9D05-4F3B-9BEB-22C109A4E774}" sibTransId="{A3772E97-610C-444A-9CDE-5DDC9B79C5A6}"/>
    <dgm:cxn modelId="{BBFFBD2F-0AF7-4548-AC58-AC05B58DCDFC}" type="presOf" srcId="{D6997F42-AA75-4129-A3C2-A507ABB4E4B7}" destId="{4A2FA38B-210D-42E9-8DA1-8BE616C7E84B}" srcOrd="0" destOrd="0" presId="urn:microsoft.com/office/officeart/2005/8/layout/list1"/>
    <dgm:cxn modelId="{6BEE0491-9BB8-4953-9E3A-A3A6E9E5B744}" type="presOf" srcId="{D6997F42-AA75-4129-A3C2-A507ABB4E4B7}" destId="{880F90BF-B2EF-41BA-A40B-D93C92A87E13}" srcOrd="1" destOrd="0" presId="urn:microsoft.com/office/officeart/2005/8/layout/list1"/>
    <dgm:cxn modelId="{C325764D-79A5-4C3F-968F-8047EEDF4115}" type="presOf" srcId="{5D8F8294-7832-46B8-BA91-9AEF28E5AB37}" destId="{278039D4-893C-43B8-86AB-0255350D7183}" srcOrd="0" destOrd="0" presId="urn:microsoft.com/office/officeart/2005/8/layout/list1"/>
    <dgm:cxn modelId="{CDC026C4-0D9B-4DBE-8248-7F77BB2D240A}" type="presOf" srcId="{E6F329F5-611A-4A3C-B3D4-8F0C576074A7}" destId="{44FF948B-8623-4C8F-870B-6A01E06C5CAE}" srcOrd="0" destOrd="0" presId="urn:microsoft.com/office/officeart/2005/8/layout/list1"/>
    <dgm:cxn modelId="{9115169B-035B-4D95-8CE8-233318938503}" type="presOf" srcId="{A9F3F7BE-5F13-49B1-8B78-F3080A1E3AF1}" destId="{4231FAEA-72FD-4488-95C1-77E3567DDFAB}" srcOrd="0" destOrd="0" presId="urn:microsoft.com/office/officeart/2005/8/layout/list1"/>
    <dgm:cxn modelId="{23BDD411-F9BD-4A7A-8D1D-82B48D4D3BD1}" srcId="{A9F3F7BE-5F13-49B1-8B78-F3080A1E3AF1}" destId="{E6F329F5-611A-4A3C-B3D4-8F0C576074A7}" srcOrd="2" destOrd="0" parTransId="{F12A7555-3D1A-44CD-9F94-912EAAD8A798}" sibTransId="{51D94EAB-85DB-4359-95E4-1A56BD183B98}"/>
    <dgm:cxn modelId="{83B25EFA-9E48-4033-A0AB-ACF7AFC94A10}" srcId="{E6F329F5-611A-4A3C-B3D4-8F0C576074A7}" destId="{30EC4A06-0F7B-4A1A-A750-BDBE0A6500FA}" srcOrd="2" destOrd="0" parTransId="{6DDA617F-2391-428B-B5CE-6EFAD2E63612}" sibTransId="{DF3FE2AD-FED4-4285-A244-B3D531912AD0}"/>
    <dgm:cxn modelId="{9E5A4C0C-2881-4FB9-8174-409FF7D2948D}" srcId="{A5BA5492-EE4B-4E3F-BD8A-F526F5166CDD}" destId="{80BA2694-7669-42EC-8D24-9DD103BD82C9}" srcOrd="1" destOrd="0" parTransId="{D9EFDE13-9B31-4430-9985-B21C72FD562C}" sibTransId="{517C7A3B-4CA8-4F9C-B95C-F4B1798119B4}"/>
    <dgm:cxn modelId="{48978915-3579-4422-801A-EFCEC8DD7A8B}" srcId="{A5BA5492-EE4B-4E3F-BD8A-F526F5166CDD}" destId="{D3AC8859-D042-492D-9891-56C6E9F82064}" srcOrd="2" destOrd="0" parTransId="{69FDF2C7-5BA2-40D9-91A6-C736D620359A}" sibTransId="{A599D4D3-15E7-447A-B182-1C20C2DCABB3}"/>
    <dgm:cxn modelId="{2E69EA40-3DC7-4993-A11D-E10306B5D9A9}" type="presOf" srcId="{D3AC8859-D042-492D-9891-56C6E9F82064}" destId="{278039D4-893C-43B8-86AB-0255350D7183}" srcOrd="0" destOrd="2" presId="urn:microsoft.com/office/officeart/2005/8/layout/list1"/>
    <dgm:cxn modelId="{4B091904-F5DA-42AC-BF32-9D47A0141945}" type="presOf" srcId="{E6F329F5-611A-4A3C-B3D4-8F0C576074A7}" destId="{7F8B2BE0-BACF-48F6-B73E-C036F1F9715D}" srcOrd="1" destOrd="0" presId="urn:microsoft.com/office/officeart/2005/8/layout/list1"/>
    <dgm:cxn modelId="{397E0076-3868-42D9-A0FA-FBE1E9B37E89}" srcId="{E6F329F5-611A-4A3C-B3D4-8F0C576074A7}" destId="{83EDACB7-13EC-4C90-8E6D-5ECB8454D906}" srcOrd="1" destOrd="0" parTransId="{53A0439B-FF31-4608-A55A-C2C52C31CF81}" sibTransId="{5966599F-8B15-405D-AD91-E63179EFBF79}"/>
    <dgm:cxn modelId="{A1A7D78E-8E80-47C4-A8F4-C32CCA999C2A}" srcId="{A5BA5492-EE4B-4E3F-BD8A-F526F5166CDD}" destId="{5D8F8294-7832-46B8-BA91-9AEF28E5AB37}" srcOrd="0" destOrd="0" parTransId="{1E026ECF-5D4A-4CEA-A09A-6A8F880F1000}" sibTransId="{38757987-9FE8-4529-BE0B-F8BECF5EB7B0}"/>
    <dgm:cxn modelId="{FB7D5CB7-51D2-4466-923A-FB2518753ED3}" type="presOf" srcId="{83EDACB7-13EC-4C90-8E6D-5ECB8454D906}" destId="{3A95EE79-5191-4F8F-B60C-A938C7F44BB3}" srcOrd="0" destOrd="1" presId="urn:microsoft.com/office/officeart/2005/8/layout/list1"/>
    <dgm:cxn modelId="{B705999E-16FD-415D-B98A-F73B2F540BBB}" type="presOf" srcId="{30EC4A06-0F7B-4A1A-A750-BDBE0A6500FA}" destId="{3A95EE79-5191-4F8F-B60C-A938C7F44BB3}" srcOrd="0" destOrd="2" presId="urn:microsoft.com/office/officeart/2005/8/layout/list1"/>
    <dgm:cxn modelId="{BAC3453E-B4CA-43F2-9380-E9CE36041ECF}" type="presParOf" srcId="{4231FAEA-72FD-4488-95C1-77E3567DDFAB}" destId="{505B2249-88A9-4233-BCE8-1C193E1AEF9A}" srcOrd="0" destOrd="0" presId="urn:microsoft.com/office/officeart/2005/8/layout/list1"/>
    <dgm:cxn modelId="{B8B9E99B-E0D3-4FBF-8AEB-192AFE4EA724}" type="presParOf" srcId="{505B2249-88A9-4233-BCE8-1C193E1AEF9A}" destId="{4A2FA38B-210D-42E9-8DA1-8BE616C7E84B}" srcOrd="0" destOrd="0" presId="urn:microsoft.com/office/officeart/2005/8/layout/list1"/>
    <dgm:cxn modelId="{80572855-29EB-4E8F-AD6D-776F200C0BC7}" type="presParOf" srcId="{505B2249-88A9-4233-BCE8-1C193E1AEF9A}" destId="{880F90BF-B2EF-41BA-A40B-D93C92A87E13}" srcOrd="1" destOrd="0" presId="urn:microsoft.com/office/officeart/2005/8/layout/list1"/>
    <dgm:cxn modelId="{8262EC85-D1B8-47A2-AFC6-187B403451C2}" type="presParOf" srcId="{4231FAEA-72FD-4488-95C1-77E3567DDFAB}" destId="{0472AF8A-0A9B-43E1-A0DE-EEB33512FA0F}" srcOrd="1" destOrd="0" presId="urn:microsoft.com/office/officeart/2005/8/layout/list1"/>
    <dgm:cxn modelId="{5FD8EEBE-0ED3-46EA-AF36-2765010669B5}" type="presParOf" srcId="{4231FAEA-72FD-4488-95C1-77E3567DDFAB}" destId="{7821B635-AD25-43B8-B55E-CF0A66128782}" srcOrd="2" destOrd="0" presId="urn:microsoft.com/office/officeart/2005/8/layout/list1"/>
    <dgm:cxn modelId="{9344B102-FFB8-4125-9447-0E2A120F16C5}" type="presParOf" srcId="{4231FAEA-72FD-4488-95C1-77E3567DDFAB}" destId="{952719E4-E063-4719-B307-F633FE577D9B}" srcOrd="3" destOrd="0" presId="urn:microsoft.com/office/officeart/2005/8/layout/list1"/>
    <dgm:cxn modelId="{435E32C2-C257-40F7-96AC-B5733A39A2D5}" type="presParOf" srcId="{4231FAEA-72FD-4488-95C1-77E3567DDFAB}" destId="{A21CAE35-0939-4961-A58B-913A6CC775D4}" srcOrd="4" destOrd="0" presId="urn:microsoft.com/office/officeart/2005/8/layout/list1"/>
    <dgm:cxn modelId="{55903F49-F5ED-41D5-981C-FC9AF7162228}" type="presParOf" srcId="{A21CAE35-0939-4961-A58B-913A6CC775D4}" destId="{37DF74FD-0CF7-48CF-B77E-43B0FAA8B0B9}" srcOrd="0" destOrd="0" presId="urn:microsoft.com/office/officeart/2005/8/layout/list1"/>
    <dgm:cxn modelId="{B87C572A-184C-420D-B9E1-15333AD6AE50}" type="presParOf" srcId="{A21CAE35-0939-4961-A58B-913A6CC775D4}" destId="{DBB4A3CA-BA48-4E2F-A1A3-55FDE3727BC6}" srcOrd="1" destOrd="0" presId="urn:microsoft.com/office/officeart/2005/8/layout/list1"/>
    <dgm:cxn modelId="{71F56067-3D84-4E40-B76E-DB7B65F22975}" type="presParOf" srcId="{4231FAEA-72FD-4488-95C1-77E3567DDFAB}" destId="{2838CCE2-5F62-419C-82EE-D2FD8D29599C}" srcOrd="5" destOrd="0" presId="urn:microsoft.com/office/officeart/2005/8/layout/list1"/>
    <dgm:cxn modelId="{CD717B53-386C-4D1B-BAEF-08BAF664E641}" type="presParOf" srcId="{4231FAEA-72FD-4488-95C1-77E3567DDFAB}" destId="{278039D4-893C-43B8-86AB-0255350D7183}" srcOrd="6" destOrd="0" presId="urn:microsoft.com/office/officeart/2005/8/layout/list1"/>
    <dgm:cxn modelId="{F2B7A612-7E9C-4660-9A72-9001C3BEAF2F}" type="presParOf" srcId="{4231FAEA-72FD-4488-95C1-77E3567DDFAB}" destId="{F34FBC8A-65AD-4528-BCBC-38F60DB47122}" srcOrd="7" destOrd="0" presId="urn:microsoft.com/office/officeart/2005/8/layout/list1"/>
    <dgm:cxn modelId="{0CFFE3C7-1A2B-4094-B55F-6F8BF82B2239}" type="presParOf" srcId="{4231FAEA-72FD-4488-95C1-77E3567DDFAB}" destId="{414EAFC6-9A32-42A1-9522-F759A1A492B0}" srcOrd="8" destOrd="0" presId="urn:microsoft.com/office/officeart/2005/8/layout/list1"/>
    <dgm:cxn modelId="{DA333137-3A82-4B7A-8885-C15DABDEE955}" type="presParOf" srcId="{414EAFC6-9A32-42A1-9522-F759A1A492B0}" destId="{44FF948B-8623-4C8F-870B-6A01E06C5CAE}" srcOrd="0" destOrd="0" presId="urn:microsoft.com/office/officeart/2005/8/layout/list1"/>
    <dgm:cxn modelId="{0E1912DA-BC16-4AD0-BE5F-FF8B9C656D35}" type="presParOf" srcId="{414EAFC6-9A32-42A1-9522-F759A1A492B0}" destId="{7F8B2BE0-BACF-48F6-B73E-C036F1F9715D}" srcOrd="1" destOrd="0" presId="urn:microsoft.com/office/officeart/2005/8/layout/list1"/>
    <dgm:cxn modelId="{59BC7F28-D24C-4884-BE36-AF4BBD40C686}" type="presParOf" srcId="{4231FAEA-72FD-4488-95C1-77E3567DDFAB}" destId="{B752384E-FB3E-4D5E-BAF8-05B93140AA20}" srcOrd="9" destOrd="0" presId="urn:microsoft.com/office/officeart/2005/8/layout/list1"/>
    <dgm:cxn modelId="{B5FBAF7F-EDF9-4C3F-91F5-73FD15AD27EC}" type="presParOf" srcId="{4231FAEA-72FD-4488-95C1-77E3567DDFAB}" destId="{3A95EE79-5191-4F8F-B60C-A938C7F44B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9507A4-7076-4B7E-B523-0CE8DDC9390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A02C9B-4318-482A-A337-8069828741DD}">
      <dgm:prSet/>
      <dgm:spPr/>
      <dgm:t>
        <a:bodyPr/>
        <a:lstStyle/>
        <a:p>
          <a:pPr rtl="0"/>
          <a:r>
            <a:rPr lang="en-US" b="1" dirty="0" smtClean="0"/>
            <a:t>Variables that are not observed directly</a:t>
          </a:r>
          <a:endParaRPr lang="en-US" dirty="0"/>
        </a:p>
      </dgm:t>
    </dgm:pt>
    <dgm:pt modelId="{6B07154F-2813-4F89-9399-843B38C47F9E}" type="parTrans" cxnId="{CA113676-AA7C-4239-A989-22A04CB9DDA3}">
      <dgm:prSet/>
      <dgm:spPr/>
      <dgm:t>
        <a:bodyPr/>
        <a:lstStyle/>
        <a:p>
          <a:endParaRPr lang="en-US"/>
        </a:p>
      </dgm:t>
    </dgm:pt>
    <dgm:pt modelId="{4A1C320B-D496-41E0-9554-9E90A89B44A7}" type="sibTrans" cxnId="{CA113676-AA7C-4239-A989-22A04CB9DDA3}">
      <dgm:prSet/>
      <dgm:spPr/>
      <dgm:t>
        <a:bodyPr/>
        <a:lstStyle/>
        <a:p>
          <a:endParaRPr lang="en-US"/>
        </a:p>
      </dgm:t>
    </dgm:pt>
    <dgm:pt modelId="{8A352DD5-6F41-46C9-81E5-4D851CDC8AB8}">
      <dgm:prSet/>
      <dgm:spPr/>
      <dgm:t>
        <a:bodyPr/>
        <a:lstStyle/>
        <a:p>
          <a:pPr rtl="0"/>
          <a:r>
            <a:rPr lang="en-US" dirty="0" smtClean="0"/>
            <a:t>Indicators</a:t>
          </a:r>
          <a:endParaRPr lang="en-US" dirty="0"/>
        </a:p>
      </dgm:t>
    </dgm:pt>
    <dgm:pt modelId="{665CF4B0-A79F-4BCB-8932-4C7EA5F04BD0}" type="parTrans" cxnId="{AF5B3174-12CF-48C7-B974-6D588DD91ACB}">
      <dgm:prSet/>
      <dgm:spPr/>
      <dgm:t>
        <a:bodyPr/>
        <a:lstStyle/>
        <a:p>
          <a:endParaRPr lang="en-US"/>
        </a:p>
      </dgm:t>
    </dgm:pt>
    <dgm:pt modelId="{F8AA0741-2946-411B-8F79-588B8A22A8E8}" type="sibTrans" cxnId="{AF5B3174-12CF-48C7-B974-6D588DD91ACB}">
      <dgm:prSet/>
      <dgm:spPr/>
      <dgm:t>
        <a:bodyPr/>
        <a:lstStyle/>
        <a:p>
          <a:endParaRPr lang="en-US"/>
        </a:p>
      </dgm:t>
    </dgm:pt>
    <dgm:pt modelId="{C74690F9-0770-4D6C-8F21-25878BFD19A9}">
      <dgm:prSet/>
      <dgm:spPr/>
      <dgm:t>
        <a:bodyPr/>
        <a:lstStyle/>
        <a:p>
          <a:pPr rtl="0"/>
          <a:r>
            <a:rPr lang="en-US" dirty="0" smtClean="0"/>
            <a:t>Advantages</a:t>
          </a:r>
        </a:p>
      </dgm:t>
    </dgm:pt>
    <dgm:pt modelId="{198BC346-B779-47C8-B902-A17ED38114C8}" type="parTrans" cxnId="{C92A0BCE-C895-48E2-9969-93F6423A5483}">
      <dgm:prSet/>
      <dgm:spPr/>
      <dgm:t>
        <a:bodyPr/>
        <a:lstStyle/>
        <a:p>
          <a:endParaRPr lang="en-US"/>
        </a:p>
      </dgm:t>
    </dgm:pt>
    <dgm:pt modelId="{70B7D42E-2A58-45B2-9CB4-4B4B918F7322}" type="sibTrans" cxnId="{C92A0BCE-C895-48E2-9969-93F6423A5483}">
      <dgm:prSet/>
      <dgm:spPr/>
      <dgm:t>
        <a:bodyPr/>
        <a:lstStyle/>
        <a:p>
          <a:endParaRPr lang="en-US"/>
        </a:p>
      </dgm:t>
    </dgm:pt>
    <dgm:pt modelId="{4A304693-0F1F-4F4D-9D6B-E29F62F24AA5}">
      <dgm:prSet/>
      <dgm:spPr/>
      <dgm:t>
        <a:bodyPr/>
        <a:lstStyle/>
        <a:p>
          <a:pPr rtl="0"/>
          <a:r>
            <a:rPr lang="en-US" dirty="0" smtClean="0"/>
            <a:t>May need more complicated software to do this</a:t>
          </a:r>
        </a:p>
      </dgm:t>
    </dgm:pt>
    <dgm:pt modelId="{99F6A2A3-C0B1-4EA4-A273-79D270C7D951}" type="parTrans" cxnId="{1FD0914C-F5A6-4FA8-BBB7-D2FF4721DA53}">
      <dgm:prSet/>
      <dgm:spPr/>
      <dgm:t>
        <a:bodyPr/>
        <a:lstStyle/>
        <a:p>
          <a:endParaRPr lang="en-US"/>
        </a:p>
      </dgm:t>
    </dgm:pt>
    <dgm:pt modelId="{6B628D32-07B5-4B93-9D21-8AAC86ADB727}" type="sibTrans" cxnId="{1FD0914C-F5A6-4FA8-BBB7-D2FF4721DA53}">
      <dgm:prSet/>
      <dgm:spPr/>
      <dgm:t>
        <a:bodyPr/>
        <a:lstStyle/>
        <a:p>
          <a:endParaRPr lang="en-US"/>
        </a:p>
      </dgm:t>
    </dgm:pt>
    <dgm:pt modelId="{A30BBE73-C853-4397-9FD1-76A54225CA72}">
      <dgm:prSet/>
      <dgm:spPr/>
      <dgm:t>
        <a:bodyPr/>
        <a:lstStyle/>
        <a:p>
          <a:pPr rtl="0"/>
          <a:r>
            <a:rPr lang="en-US" dirty="0" smtClean="0"/>
            <a:t>Large samples</a:t>
          </a:r>
        </a:p>
      </dgm:t>
    </dgm:pt>
    <dgm:pt modelId="{1B4B1B7C-1CE0-4E57-96FF-7CB85F6667CA}" type="parTrans" cxnId="{86612BB9-14A1-402B-81CF-E0293B861FEB}">
      <dgm:prSet/>
      <dgm:spPr/>
      <dgm:t>
        <a:bodyPr/>
        <a:lstStyle/>
        <a:p>
          <a:endParaRPr lang="en-US"/>
        </a:p>
      </dgm:t>
    </dgm:pt>
    <dgm:pt modelId="{4360AF86-56CA-4572-BB2E-979A4F77703B}" type="sibTrans" cxnId="{86612BB9-14A1-402B-81CF-E0293B861FEB}">
      <dgm:prSet/>
      <dgm:spPr/>
      <dgm:t>
        <a:bodyPr/>
        <a:lstStyle/>
        <a:p>
          <a:endParaRPr lang="en-US"/>
        </a:p>
      </dgm:t>
    </dgm:pt>
    <dgm:pt modelId="{D358B318-A58C-4C63-977F-2E7CFC211B6D}">
      <dgm:prSet/>
      <dgm:spPr/>
      <dgm:t>
        <a:bodyPr/>
        <a:lstStyle/>
        <a:p>
          <a:pPr rtl="0"/>
          <a:r>
            <a:rPr lang="en-US" dirty="0" smtClean="0"/>
            <a:t>Accounts for measurement error</a:t>
          </a:r>
        </a:p>
      </dgm:t>
    </dgm:pt>
    <dgm:pt modelId="{22125697-63FC-4DD2-8FCB-BD37529B477C}" type="parTrans" cxnId="{66D589A9-1164-4C2D-BC36-A42B23E8A07A}">
      <dgm:prSet/>
      <dgm:spPr/>
      <dgm:t>
        <a:bodyPr/>
        <a:lstStyle/>
        <a:p>
          <a:endParaRPr lang="en-US"/>
        </a:p>
      </dgm:t>
    </dgm:pt>
    <dgm:pt modelId="{CA9D8DDB-F92A-45FD-AB88-53714E8ADEB0}" type="sibTrans" cxnId="{66D589A9-1164-4C2D-BC36-A42B23E8A07A}">
      <dgm:prSet/>
      <dgm:spPr/>
      <dgm:t>
        <a:bodyPr/>
        <a:lstStyle/>
        <a:p>
          <a:endParaRPr lang="en-US"/>
        </a:p>
      </dgm:t>
    </dgm:pt>
    <dgm:pt modelId="{4A59E723-1843-419F-BB93-17E7D3856BB1}">
      <dgm:prSet/>
      <dgm:spPr/>
      <dgm:t>
        <a:bodyPr/>
        <a:lstStyle/>
        <a:p>
          <a:pPr rtl="0"/>
          <a:r>
            <a:rPr lang="en-US" smtClean="0"/>
            <a:t>Disadvantages</a:t>
          </a:r>
          <a:endParaRPr lang="en-US" dirty="0" smtClean="0"/>
        </a:p>
      </dgm:t>
    </dgm:pt>
    <dgm:pt modelId="{AF84B23D-B3A6-4D32-9B6C-DF422ED17131}" type="parTrans" cxnId="{995C347B-FA6E-49D6-94F1-7B5A669E4E0D}">
      <dgm:prSet/>
      <dgm:spPr/>
      <dgm:t>
        <a:bodyPr/>
        <a:lstStyle/>
        <a:p>
          <a:endParaRPr lang="en-US"/>
        </a:p>
      </dgm:t>
    </dgm:pt>
    <dgm:pt modelId="{44A9CAFD-B6D1-46B2-8123-3901A95334C2}" type="sibTrans" cxnId="{995C347B-FA6E-49D6-94F1-7B5A669E4E0D}">
      <dgm:prSet/>
      <dgm:spPr/>
      <dgm:t>
        <a:bodyPr/>
        <a:lstStyle/>
        <a:p>
          <a:endParaRPr lang="en-US"/>
        </a:p>
      </dgm:t>
    </dgm:pt>
    <dgm:pt modelId="{A2341DE7-06E7-4E81-A14B-F5825D7BD693}">
      <dgm:prSet/>
      <dgm:spPr/>
      <dgm:t>
        <a:bodyPr/>
        <a:lstStyle/>
        <a:p>
          <a:pPr rtl="0"/>
          <a:r>
            <a:rPr lang="en-US" dirty="0" smtClean="0"/>
            <a:t>Example: Socio-economic status</a:t>
          </a:r>
          <a:endParaRPr lang="en-US" dirty="0"/>
        </a:p>
      </dgm:t>
    </dgm:pt>
    <dgm:pt modelId="{EEBD956B-CA29-447C-A4BF-E9BB36965518}" type="parTrans" cxnId="{F77D7D73-C3CE-4E33-A9B3-AFEA23FA8591}">
      <dgm:prSet/>
      <dgm:spPr/>
      <dgm:t>
        <a:bodyPr/>
        <a:lstStyle/>
        <a:p>
          <a:endParaRPr lang="en-US"/>
        </a:p>
      </dgm:t>
    </dgm:pt>
    <dgm:pt modelId="{B3784CE8-9FB8-4C96-8A94-736359239BA7}" type="sibTrans" cxnId="{F77D7D73-C3CE-4E33-A9B3-AFEA23FA8591}">
      <dgm:prSet/>
      <dgm:spPr/>
      <dgm:t>
        <a:bodyPr/>
        <a:lstStyle/>
        <a:p>
          <a:endParaRPr lang="en-US"/>
        </a:p>
      </dgm:t>
    </dgm:pt>
    <dgm:pt modelId="{9E9A2A52-D360-43FC-8F91-03FB9197D6AB}">
      <dgm:prSet/>
      <dgm:spPr/>
      <dgm:t>
        <a:bodyPr/>
        <a:lstStyle/>
        <a:p>
          <a:pPr rtl="0"/>
          <a:r>
            <a:rPr lang="en-US" dirty="0" smtClean="0"/>
            <a:t>More consistent parameter estimates</a:t>
          </a:r>
        </a:p>
      </dgm:t>
    </dgm:pt>
    <dgm:pt modelId="{79A46B0B-1BC0-4407-8A35-148AD540DC12}" type="parTrans" cxnId="{630736F9-FD46-4DF3-8AC1-A15709CE6948}">
      <dgm:prSet/>
      <dgm:spPr/>
      <dgm:t>
        <a:bodyPr/>
        <a:lstStyle/>
        <a:p>
          <a:endParaRPr lang="en-US"/>
        </a:p>
      </dgm:t>
    </dgm:pt>
    <dgm:pt modelId="{27D308F5-4B72-42E8-AB78-2CEB156284CA}" type="sibTrans" cxnId="{630736F9-FD46-4DF3-8AC1-A15709CE6948}">
      <dgm:prSet/>
      <dgm:spPr/>
      <dgm:t>
        <a:bodyPr/>
        <a:lstStyle/>
        <a:p>
          <a:endParaRPr lang="en-US"/>
        </a:p>
      </dgm:t>
    </dgm:pt>
    <dgm:pt modelId="{DEE0DD06-3906-42FB-B679-510DE093B9A9}" type="pres">
      <dgm:prSet presAssocID="{5B9507A4-7076-4B7E-B523-0CE8DDC9390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D20241B-93F2-4D02-82CA-ED11A7965945}" type="pres">
      <dgm:prSet presAssocID="{4FA02C9B-4318-482A-A337-8069828741DD}" presName="thickLine" presStyleLbl="alignNode1" presStyleIdx="0" presStyleCnt="1"/>
      <dgm:spPr/>
    </dgm:pt>
    <dgm:pt modelId="{347FEB77-7925-42CA-BE11-65BEA8B4383F}" type="pres">
      <dgm:prSet presAssocID="{4FA02C9B-4318-482A-A337-8069828741DD}" presName="horz1" presStyleCnt="0"/>
      <dgm:spPr/>
    </dgm:pt>
    <dgm:pt modelId="{E0B1306D-864A-4F92-A83B-68096B304DC6}" type="pres">
      <dgm:prSet presAssocID="{4FA02C9B-4318-482A-A337-8069828741DD}" presName="tx1" presStyleLbl="revTx" presStyleIdx="0" presStyleCnt="9"/>
      <dgm:spPr/>
      <dgm:t>
        <a:bodyPr/>
        <a:lstStyle/>
        <a:p>
          <a:endParaRPr lang="en-US"/>
        </a:p>
      </dgm:t>
    </dgm:pt>
    <dgm:pt modelId="{474CF6AB-92B4-4470-8824-5C9A73371BFC}" type="pres">
      <dgm:prSet presAssocID="{4FA02C9B-4318-482A-A337-8069828741DD}" presName="vert1" presStyleCnt="0"/>
      <dgm:spPr/>
    </dgm:pt>
    <dgm:pt modelId="{062D8016-2C6F-483F-818A-59B2CFDA26C1}" type="pres">
      <dgm:prSet presAssocID="{8A352DD5-6F41-46C9-81E5-4D851CDC8AB8}" presName="vertSpace2a" presStyleCnt="0"/>
      <dgm:spPr/>
    </dgm:pt>
    <dgm:pt modelId="{F995142F-6688-4524-BE97-4B8871AAE28E}" type="pres">
      <dgm:prSet presAssocID="{8A352DD5-6F41-46C9-81E5-4D851CDC8AB8}" presName="horz2" presStyleCnt="0"/>
      <dgm:spPr/>
    </dgm:pt>
    <dgm:pt modelId="{A591597E-8620-488E-817A-E179599DA104}" type="pres">
      <dgm:prSet presAssocID="{8A352DD5-6F41-46C9-81E5-4D851CDC8AB8}" presName="horzSpace2" presStyleCnt="0"/>
      <dgm:spPr/>
    </dgm:pt>
    <dgm:pt modelId="{3FFC3975-DFD6-49C2-8122-A16A78BA3235}" type="pres">
      <dgm:prSet presAssocID="{8A352DD5-6F41-46C9-81E5-4D851CDC8AB8}" presName="tx2" presStyleLbl="revTx" presStyleIdx="1" presStyleCnt="9"/>
      <dgm:spPr/>
      <dgm:t>
        <a:bodyPr/>
        <a:lstStyle/>
        <a:p>
          <a:endParaRPr lang="en-US"/>
        </a:p>
      </dgm:t>
    </dgm:pt>
    <dgm:pt modelId="{A1D5899A-02CC-4EA2-9C4D-A6D29979050F}" type="pres">
      <dgm:prSet presAssocID="{8A352DD5-6F41-46C9-81E5-4D851CDC8AB8}" presName="vert2" presStyleCnt="0"/>
      <dgm:spPr/>
    </dgm:pt>
    <dgm:pt modelId="{A9C19872-8CB1-478E-9308-B6D7838DBB04}" type="pres">
      <dgm:prSet presAssocID="{A2341DE7-06E7-4E81-A14B-F5825D7BD693}" presName="horz3" presStyleCnt="0"/>
      <dgm:spPr/>
    </dgm:pt>
    <dgm:pt modelId="{F884CB7F-97D5-43E5-8BBA-0CEB8B999C8B}" type="pres">
      <dgm:prSet presAssocID="{A2341DE7-06E7-4E81-A14B-F5825D7BD693}" presName="horzSpace3" presStyleCnt="0"/>
      <dgm:spPr/>
    </dgm:pt>
    <dgm:pt modelId="{4383D959-7D14-41A8-95DE-3DAA9BBF21E6}" type="pres">
      <dgm:prSet presAssocID="{A2341DE7-06E7-4E81-A14B-F5825D7BD693}" presName="tx3" presStyleLbl="revTx" presStyleIdx="2" presStyleCnt="9"/>
      <dgm:spPr/>
      <dgm:t>
        <a:bodyPr/>
        <a:lstStyle/>
        <a:p>
          <a:endParaRPr lang="en-US"/>
        </a:p>
      </dgm:t>
    </dgm:pt>
    <dgm:pt modelId="{1E4AE932-1BDE-4781-ACE5-06C94C5C0173}" type="pres">
      <dgm:prSet presAssocID="{A2341DE7-06E7-4E81-A14B-F5825D7BD693}" presName="vert3" presStyleCnt="0"/>
      <dgm:spPr/>
    </dgm:pt>
    <dgm:pt modelId="{1F6A2975-EB68-40BD-AB09-46249ABCEF00}" type="pres">
      <dgm:prSet presAssocID="{8A352DD5-6F41-46C9-81E5-4D851CDC8AB8}" presName="thinLine2b" presStyleLbl="callout" presStyleIdx="0" presStyleCnt="5"/>
      <dgm:spPr/>
    </dgm:pt>
    <dgm:pt modelId="{9E117C97-C8C5-4DB6-A58F-55EC6EE0208D}" type="pres">
      <dgm:prSet presAssocID="{8A352DD5-6F41-46C9-81E5-4D851CDC8AB8}" presName="vertSpace2b" presStyleCnt="0"/>
      <dgm:spPr/>
    </dgm:pt>
    <dgm:pt modelId="{EA31E34F-E088-4F7C-A187-9CF55792BC68}" type="pres">
      <dgm:prSet presAssocID="{C74690F9-0770-4D6C-8F21-25878BFD19A9}" presName="horz2" presStyleCnt="0"/>
      <dgm:spPr/>
    </dgm:pt>
    <dgm:pt modelId="{4D84AD8F-C0CF-432F-9C2E-F580219AB79E}" type="pres">
      <dgm:prSet presAssocID="{C74690F9-0770-4D6C-8F21-25878BFD19A9}" presName="horzSpace2" presStyleCnt="0"/>
      <dgm:spPr/>
    </dgm:pt>
    <dgm:pt modelId="{7E16D7CA-0320-4F4D-8CB0-1AF065C08B1A}" type="pres">
      <dgm:prSet presAssocID="{C74690F9-0770-4D6C-8F21-25878BFD19A9}" presName="tx2" presStyleLbl="revTx" presStyleIdx="3" presStyleCnt="9"/>
      <dgm:spPr/>
      <dgm:t>
        <a:bodyPr/>
        <a:lstStyle/>
        <a:p>
          <a:endParaRPr lang="en-US"/>
        </a:p>
      </dgm:t>
    </dgm:pt>
    <dgm:pt modelId="{118D0A54-7E16-46F2-9862-FEF171B9EB5C}" type="pres">
      <dgm:prSet presAssocID="{C74690F9-0770-4D6C-8F21-25878BFD19A9}" presName="vert2" presStyleCnt="0"/>
      <dgm:spPr/>
    </dgm:pt>
    <dgm:pt modelId="{E4B1C817-64EA-4725-9318-6D8306ED2C83}" type="pres">
      <dgm:prSet presAssocID="{D358B318-A58C-4C63-977F-2E7CFC211B6D}" presName="horz3" presStyleCnt="0"/>
      <dgm:spPr/>
    </dgm:pt>
    <dgm:pt modelId="{6297B856-401C-41A6-BB1F-025B4BEC188B}" type="pres">
      <dgm:prSet presAssocID="{D358B318-A58C-4C63-977F-2E7CFC211B6D}" presName="horzSpace3" presStyleCnt="0"/>
      <dgm:spPr/>
    </dgm:pt>
    <dgm:pt modelId="{957BFD4B-BB9B-43ED-9299-A8CBE7DD237B}" type="pres">
      <dgm:prSet presAssocID="{D358B318-A58C-4C63-977F-2E7CFC211B6D}" presName="tx3" presStyleLbl="revTx" presStyleIdx="4" presStyleCnt="9"/>
      <dgm:spPr/>
      <dgm:t>
        <a:bodyPr/>
        <a:lstStyle/>
        <a:p>
          <a:endParaRPr lang="en-US"/>
        </a:p>
      </dgm:t>
    </dgm:pt>
    <dgm:pt modelId="{2642EDBC-647A-478C-B94F-59DFC41F0792}" type="pres">
      <dgm:prSet presAssocID="{D358B318-A58C-4C63-977F-2E7CFC211B6D}" presName="vert3" presStyleCnt="0"/>
      <dgm:spPr/>
    </dgm:pt>
    <dgm:pt modelId="{B91576EF-68FF-4B43-963B-78DBC3369A2F}" type="pres">
      <dgm:prSet presAssocID="{CA9D8DDB-F92A-45FD-AB88-53714E8ADEB0}" presName="thinLine3" presStyleLbl="callout" presStyleIdx="1" presStyleCnt="5"/>
      <dgm:spPr/>
    </dgm:pt>
    <dgm:pt modelId="{15E570F0-CDB4-4411-961D-B3CF46CD94AC}" type="pres">
      <dgm:prSet presAssocID="{9E9A2A52-D360-43FC-8F91-03FB9197D6AB}" presName="horz3" presStyleCnt="0"/>
      <dgm:spPr/>
    </dgm:pt>
    <dgm:pt modelId="{49C1471A-BA01-4768-BD49-10679C585F0D}" type="pres">
      <dgm:prSet presAssocID="{9E9A2A52-D360-43FC-8F91-03FB9197D6AB}" presName="horzSpace3" presStyleCnt="0"/>
      <dgm:spPr/>
    </dgm:pt>
    <dgm:pt modelId="{E9CDF373-94DD-4FCB-BEC5-74CBD6FFAD5E}" type="pres">
      <dgm:prSet presAssocID="{9E9A2A52-D360-43FC-8F91-03FB9197D6AB}" presName="tx3" presStyleLbl="revTx" presStyleIdx="5" presStyleCnt="9"/>
      <dgm:spPr/>
      <dgm:t>
        <a:bodyPr/>
        <a:lstStyle/>
        <a:p>
          <a:endParaRPr lang="en-US"/>
        </a:p>
      </dgm:t>
    </dgm:pt>
    <dgm:pt modelId="{4C3CE99E-72F3-4B88-B974-CC94A11985FF}" type="pres">
      <dgm:prSet presAssocID="{9E9A2A52-D360-43FC-8F91-03FB9197D6AB}" presName="vert3" presStyleCnt="0"/>
      <dgm:spPr/>
    </dgm:pt>
    <dgm:pt modelId="{E7FEE9BA-7B3A-43F6-A929-E0D7A033943A}" type="pres">
      <dgm:prSet presAssocID="{C74690F9-0770-4D6C-8F21-25878BFD19A9}" presName="thinLine2b" presStyleLbl="callout" presStyleIdx="2" presStyleCnt="5"/>
      <dgm:spPr/>
    </dgm:pt>
    <dgm:pt modelId="{F75FE804-68AB-42F2-97CF-B1B9B6A4CF64}" type="pres">
      <dgm:prSet presAssocID="{C74690F9-0770-4D6C-8F21-25878BFD19A9}" presName="vertSpace2b" presStyleCnt="0"/>
      <dgm:spPr/>
    </dgm:pt>
    <dgm:pt modelId="{16C44678-25AE-4E89-9EC5-6405FFB5C5A3}" type="pres">
      <dgm:prSet presAssocID="{4A59E723-1843-419F-BB93-17E7D3856BB1}" presName="horz2" presStyleCnt="0"/>
      <dgm:spPr/>
    </dgm:pt>
    <dgm:pt modelId="{E90E1D87-51AC-4B0C-9121-8B010CDEA6D1}" type="pres">
      <dgm:prSet presAssocID="{4A59E723-1843-419F-BB93-17E7D3856BB1}" presName="horzSpace2" presStyleCnt="0"/>
      <dgm:spPr/>
    </dgm:pt>
    <dgm:pt modelId="{D5234CE8-999E-47AC-9BBE-7DBAE96BCDDE}" type="pres">
      <dgm:prSet presAssocID="{4A59E723-1843-419F-BB93-17E7D3856BB1}" presName="tx2" presStyleLbl="revTx" presStyleIdx="6" presStyleCnt="9"/>
      <dgm:spPr/>
      <dgm:t>
        <a:bodyPr/>
        <a:lstStyle/>
        <a:p>
          <a:endParaRPr lang="en-US"/>
        </a:p>
      </dgm:t>
    </dgm:pt>
    <dgm:pt modelId="{81522F50-3F72-4EFC-95FB-A1EC040AF5E1}" type="pres">
      <dgm:prSet presAssocID="{4A59E723-1843-419F-BB93-17E7D3856BB1}" presName="vert2" presStyleCnt="0"/>
      <dgm:spPr/>
    </dgm:pt>
    <dgm:pt modelId="{D70CB145-EF16-40F9-BA6A-B80BD0E37762}" type="pres">
      <dgm:prSet presAssocID="{A30BBE73-C853-4397-9FD1-76A54225CA72}" presName="horz3" presStyleCnt="0"/>
      <dgm:spPr/>
    </dgm:pt>
    <dgm:pt modelId="{990A0E8F-C435-49FB-9900-80020A03D001}" type="pres">
      <dgm:prSet presAssocID="{A30BBE73-C853-4397-9FD1-76A54225CA72}" presName="horzSpace3" presStyleCnt="0"/>
      <dgm:spPr/>
    </dgm:pt>
    <dgm:pt modelId="{774AFD4B-2BBF-405A-9AA7-6013A2784E65}" type="pres">
      <dgm:prSet presAssocID="{A30BBE73-C853-4397-9FD1-76A54225CA72}" presName="tx3" presStyleLbl="revTx" presStyleIdx="7" presStyleCnt="9"/>
      <dgm:spPr/>
      <dgm:t>
        <a:bodyPr/>
        <a:lstStyle/>
        <a:p>
          <a:endParaRPr lang="en-US"/>
        </a:p>
      </dgm:t>
    </dgm:pt>
    <dgm:pt modelId="{7DB75127-AB82-4803-9121-825A4ACDE4F8}" type="pres">
      <dgm:prSet presAssocID="{A30BBE73-C853-4397-9FD1-76A54225CA72}" presName="vert3" presStyleCnt="0"/>
      <dgm:spPr/>
    </dgm:pt>
    <dgm:pt modelId="{0CCB6D4A-04B0-4846-B6ED-AE33CB0DA6F3}" type="pres">
      <dgm:prSet presAssocID="{4360AF86-56CA-4572-BB2E-979A4F77703B}" presName="thinLine3" presStyleLbl="callout" presStyleIdx="3" presStyleCnt="5"/>
      <dgm:spPr/>
    </dgm:pt>
    <dgm:pt modelId="{CB62384F-4270-49D8-84A2-39E798E3C118}" type="pres">
      <dgm:prSet presAssocID="{4A304693-0F1F-4F4D-9D6B-E29F62F24AA5}" presName="horz3" presStyleCnt="0"/>
      <dgm:spPr/>
    </dgm:pt>
    <dgm:pt modelId="{C752A210-753C-4014-94BC-51B110BA188F}" type="pres">
      <dgm:prSet presAssocID="{4A304693-0F1F-4F4D-9D6B-E29F62F24AA5}" presName="horzSpace3" presStyleCnt="0"/>
      <dgm:spPr/>
    </dgm:pt>
    <dgm:pt modelId="{6E470628-1D74-4210-A922-5BE22125D98D}" type="pres">
      <dgm:prSet presAssocID="{4A304693-0F1F-4F4D-9D6B-E29F62F24AA5}" presName="tx3" presStyleLbl="revTx" presStyleIdx="8" presStyleCnt="9"/>
      <dgm:spPr/>
      <dgm:t>
        <a:bodyPr/>
        <a:lstStyle/>
        <a:p>
          <a:endParaRPr lang="en-US"/>
        </a:p>
      </dgm:t>
    </dgm:pt>
    <dgm:pt modelId="{32DBD0A6-D799-476E-AF97-DD3A18C9C9AF}" type="pres">
      <dgm:prSet presAssocID="{4A304693-0F1F-4F4D-9D6B-E29F62F24AA5}" presName="vert3" presStyleCnt="0"/>
      <dgm:spPr/>
    </dgm:pt>
    <dgm:pt modelId="{25BB09EA-B208-40AA-B354-A7C43191ED5B}" type="pres">
      <dgm:prSet presAssocID="{4A59E723-1843-419F-BB93-17E7D3856BB1}" presName="thinLine2b" presStyleLbl="callout" presStyleIdx="4" presStyleCnt="5"/>
      <dgm:spPr/>
    </dgm:pt>
    <dgm:pt modelId="{0CCD9734-574F-41B4-9B8B-D855F5E69962}" type="pres">
      <dgm:prSet presAssocID="{4A59E723-1843-419F-BB93-17E7D3856BB1}" presName="vertSpace2b" presStyleCnt="0"/>
      <dgm:spPr/>
    </dgm:pt>
  </dgm:ptLst>
  <dgm:cxnLst>
    <dgm:cxn modelId="{0C1A9176-F875-486D-B3C3-2079C2817DE5}" type="presOf" srcId="{4A59E723-1843-419F-BB93-17E7D3856BB1}" destId="{D5234CE8-999E-47AC-9BBE-7DBAE96BCDDE}" srcOrd="0" destOrd="0" presId="urn:microsoft.com/office/officeart/2008/layout/LinedList"/>
    <dgm:cxn modelId="{AF5B3174-12CF-48C7-B974-6D588DD91ACB}" srcId="{4FA02C9B-4318-482A-A337-8069828741DD}" destId="{8A352DD5-6F41-46C9-81E5-4D851CDC8AB8}" srcOrd="0" destOrd="0" parTransId="{665CF4B0-A79F-4BCB-8932-4C7EA5F04BD0}" sibTransId="{F8AA0741-2946-411B-8F79-588B8A22A8E8}"/>
    <dgm:cxn modelId="{7DBD76FF-7007-43D7-B7C3-6B5399CB2E03}" type="presOf" srcId="{C74690F9-0770-4D6C-8F21-25878BFD19A9}" destId="{7E16D7CA-0320-4F4D-8CB0-1AF065C08B1A}" srcOrd="0" destOrd="0" presId="urn:microsoft.com/office/officeart/2008/layout/LinedList"/>
    <dgm:cxn modelId="{86612BB9-14A1-402B-81CF-E0293B861FEB}" srcId="{4A59E723-1843-419F-BB93-17E7D3856BB1}" destId="{A30BBE73-C853-4397-9FD1-76A54225CA72}" srcOrd="0" destOrd="0" parTransId="{1B4B1B7C-1CE0-4E57-96FF-7CB85F6667CA}" sibTransId="{4360AF86-56CA-4572-BB2E-979A4F77703B}"/>
    <dgm:cxn modelId="{CCA1C744-32E7-46A4-B401-D876BE36AA29}" type="presOf" srcId="{9E9A2A52-D360-43FC-8F91-03FB9197D6AB}" destId="{E9CDF373-94DD-4FCB-BEC5-74CBD6FFAD5E}" srcOrd="0" destOrd="0" presId="urn:microsoft.com/office/officeart/2008/layout/LinedList"/>
    <dgm:cxn modelId="{A94A19A4-07EA-47E1-B384-FD238955840F}" type="presOf" srcId="{A2341DE7-06E7-4E81-A14B-F5825D7BD693}" destId="{4383D959-7D14-41A8-95DE-3DAA9BBF21E6}" srcOrd="0" destOrd="0" presId="urn:microsoft.com/office/officeart/2008/layout/LinedList"/>
    <dgm:cxn modelId="{66D589A9-1164-4C2D-BC36-A42B23E8A07A}" srcId="{C74690F9-0770-4D6C-8F21-25878BFD19A9}" destId="{D358B318-A58C-4C63-977F-2E7CFC211B6D}" srcOrd="0" destOrd="0" parTransId="{22125697-63FC-4DD2-8FCB-BD37529B477C}" sibTransId="{CA9D8DDB-F92A-45FD-AB88-53714E8ADEB0}"/>
    <dgm:cxn modelId="{995C347B-FA6E-49D6-94F1-7B5A669E4E0D}" srcId="{4FA02C9B-4318-482A-A337-8069828741DD}" destId="{4A59E723-1843-419F-BB93-17E7D3856BB1}" srcOrd="2" destOrd="0" parTransId="{AF84B23D-B3A6-4D32-9B6C-DF422ED17131}" sibTransId="{44A9CAFD-B6D1-46B2-8123-3901A95334C2}"/>
    <dgm:cxn modelId="{CA113676-AA7C-4239-A989-22A04CB9DDA3}" srcId="{5B9507A4-7076-4B7E-B523-0CE8DDC93903}" destId="{4FA02C9B-4318-482A-A337-8069828741DD}" srcOrd="0" destOrd="0" parTransId="{6B07154F-2813-4F89-9399-843B38C47F9E}" sibTransId="{4A1C320B-D496-41E0-9554-9E90A89B44A7}"/>
    <dgm:cxn modelId="{19569EDE-99B1-4493-8213-3251CE0DC99B}" type="presOf" srcId="{D358B318-A58C-4C63-977F-2E7CFC211B6D}" destId="{957BFD4B-BB9B-43ED-9299-A8CBE7DD237B}" srcOrd="0" destOrd="0" presId="urn:microsoft.com/office/officeart/2008/layout/LinedList"/>
    <dgm:cxn modelId="{26820CB1-E03B-4820-937B-0B039759A455}" type="presOf" srcId="{5B9507A4-7076-4B7E-B523-0CE8DDC93903}" destId="{DEE0DD06-3906-42FB-B679-510DE093B9A9}" srcOrd="0" destOrd="0" presId="urn:microsoft.com/office/officeart/2008/layout/LinedList"/>
    <dgm:cxn modelId="{C92A0BCE-C895-48E2-9969-93F6423A5483}" srcId="{4FA02C9B-4318-482A-A337-8069828741DD}" destId="{C74690F9-0770-4D6C-8F21-25878BFD19A9}" srcOrd="1" destOrd="0" parTransId="{198BC346-B779-47C8-B902-A17ED38114C8}" sibTransId="{70B7D42E-2A58-45B2-9CB4-4B4B918F7322}"/>
    <dgm:cxn modelId="{630736F9-FD46-4DF3-8AC1-A15709CE6948}" srcId="{C74690F9-0770-4D6C-8F21-25878BFD19A9}" destId="{9E9A2A52-D360-43FC-8F91-03FB9197D6AB}" srcOrd="1" destOrd="0" parTransId="{79A46B0B-1BC0-4407-8A35-148AD540DC12}" sibTransId="{27D308F5-4B72-42E8-AB78-2CEB156284CA}"/>
    <dgm:cxn modelId="{209ED37F-E26E-4443-A32B-354849DD7C47}" type="presOf" srcId="{8A352DD5-6F41-46C9-81E5-4D851CDC8AB8}" destId="{3FFC3975-DFD6-49C2-8122-A16A78BA3235}" srcOrd="0" destOrd="0" presId="urn:microsoft.com/office/officeart/2008/layout/LinedList"/>
    <dgm:cxn modelId="{F641741E-6423-49D3-AB2A-48F871F2D880}" type="presOf" srcId="{4FA02C9B-4318-482A-A337-8069828741DD}" destId="{E0B1306D-864A-4F92-A83B-68096B304DC6}" srcOrd="0" destOrd="0" presId="urn:microsoft.com/office/officeart/2008/layout/LinedList"/>
    <dgm:cxn modelId="{1FD0914C-F5A6-4FA8-BBB7-D2FF4721DA53}" srcId="{4A59E723-1843-419F-BB93-17E7D3856BB1}" destId="{4A304693-0F1F-4F4D-9D6B-E29F62F24AA5}" srcOrd="1" destOrd="0" parTransId="{99F6A2A3-C0B1-4EA4-A273-79D270C7D951}" sibTransId="{6B628D32-07B5-4B93-9D21-8AAC86ADB727}"/>
    <dgm:cxn modelId="{82F45350-136F-494D-AABE-9731E7B80C18}" type="presOf" srcId="{4A304693-0F1F-4F4D-9D6B-E29F62F24AA5}" destId="{6E470628-1D74-4210-A922-5BE22125D98D}" srcOrd="0" destOrd="0" presId="urn:microsoft.com/office/officeart/2008/layout/LinedList"/>
    <dgm:cxn modelId="{F77D7D73-C3CE-4E33-A9B3-AFEA23FA8591}" srcId="{8A352DD5-6F41-46C9-81E5-4D851CDC8AB8}" destId="{A2341DE7-06E7-4E81-A14B-F5825D7BD693}" srcOrd="0" destOrd="0" parTransId="{EEBD956B-CA29-447C-A4BF-E9BB36965518}" sibTransId="{B3784CE8-9FB8-4C96-8A94-736359239BA7}"/>
    <dgm:cxn modelId="{29FEABBE-0613-4E5A-A0A6-9FC112055AE9}" type="presOf" srcId="{A30BBE73-C853-4397-9FD1-76A54225CA72}" destId="{774AFD4B-2BBF-405A-9AA7-6013A2784E65}" srcOrd="0" destOrd="0" presId="urn:microsoft.com/office/officeart/2008/layout/LinedList"/>
    <dgm:cxn modelId="{35A76B5D-CFB8-4E49-996E-692160156B6C}" type="presParOf" srcId="{DEE0DD06-3906-42FB-B679-510DE093B9A9}" destId="{BD20241B-93F2-4D02-82CA-ED11A7965945}" srcOrd="0" destOrd="0" presId="urn:microsoft.com/office/officeart/2008/layout/LinedList"/>
    <dgm:cxn modelId="{FAAFB5E2-0A31-41E4-85AE-E27C3665B46E}" type="presParOf" srcId="{DEE0DD06-3906-42FB-B679-510DE093B9A9}" destId="{347FEB77-7925-42CA-BE11-65BEA8B4383F}" srcOrd="1" destOrd="0" presId="urn:microsoft.com/office/officeart/2008/layout/LinedList"/>
    <dgm:cxn modelId="{AF10EAA8-EB67-4494-99F3-875976E95655}" type="presParOf" srcId="{347FEB77-7925-42CA-BE11-65BEA8B4383F}" destId="{E0B1306D-864A-4F92-A83B-68096B304DC6}" srcOrd="0" destOrd="0" presId="urn:microsoft.com/office/officeart/2008/layout/LinedList"/>
    <dgm:cxn modelId="{8A6D435C-7D15-457E-A77A-62B99065D181}" type="presParOf" srcId="{347FEB77-7925-42CA-BE11-65BEA8B4383F}" destId="{474CF6AB-92B4-4470-8824-5C9A73371BFC}" srcOrd="1" destOrd="0" presId="urn:microsoft.com/office/officeart/2008/layout/LinedList"/>
    <dgm:cxn modelId="{D410EFFB-3D1D-4C65-8838-D64F5DD9C0BA}" type="presParOf" srcId="{474CF6AB-92B4-4470-8824-5C9A73371BFC}" destId="{062D8016-2C6F-483F-818A-59B2CFDA26C1}" srcOrd="0" destOrd="0" presId="urn:microsoft.com/office/officeart/2008/layout/LinedList"/>
    <dgm:cxn modelId="{4081504A-9717-4BB4-962D-5A53673735D7}" type="presParOf" srcId="{474CF6AB-92B4-4470-8824-5C9A73371BFC}" destId="{F995142F-6688-4524-BE97-4B8871AAE28E}" srcOrd="1" destOrd="0" presId="urn:microsoft.com/office/officeart/2008/layout/LinedList"/>
    <dgm:cxn modelId="{11253E63-8284-46E8-81D0-BAC87135A303}" type="presParOf" srcId="{F995142F-6688-4524-BE97-4B8871AAE28E}" destId="{A591597E-8620-488E-817A-E179599DA104}" srcOrd="0" destOrd="0" presId="urn:microsoft.com/office/officeart/2008/layout/LinedList"/>
    <dgm:cxn modelId="{EC5A1A23-846C-4B59-9175-9EC36BE85B43}" type="presParOf" srcId="{F995142F-6688-4524-BE97-4B8871AAE28E}" destId="{3FFC3975-DFD6-49C2-8122-A16A78BA3235}" srcOrd="1" destOrd="0" presId="urn:microsoft.com/office/officeart/2008/layout/LinedList"/>
    <dgm:cxn modelId="{4AC341B6-0BA5-4D3C-8679-2615790702D7}" type="presParOf" srcId="{F995142F-6688-4524-BE97-4B8871AAE28E}" destId="{A1D5899A-02CC-4EA2-9C4D-A6D29979050F}" srcOrd="2" destOrd="0" presId="urn:microsoft.com/office/officeart/2008/layout/LinedList"/>
    <dgm:cxn modelId="{81864430-CF0A-4BFE-B7B8-79743D605E20}" type="presParOf" srcId="{A1D5899A-02CC-4EA2-9C4D-A6D29979050F}" destId="{A9C19872-8CB1-478E-9308-B6D7838DBB04}" srcOrd="0" destOrd="0" presId="urn:microsoft.com/office/officeart/2008/layout/LinedList"/>
    <dgm:cxn modelId="{9C6417DC-B952-4919-B8BB-100D568B2E5F}" type="presParOf" srcId="{A9C19872-8CB1-478E-9308-B6D7838DBB04}" destId="{F884CB7F-97D5-43E5-8BBA-0CEB8B999C8B}" srcOrd="0" destOrd="0" presId="urn:microsoft.com/office/officeart/2008/layout/LinedList"/>
    <dgm:cxn modelId="{E18920BA-9016-438C-8A0E-098D46DCFF47}" type="presParOf" srcId="{A9C19872-8CB1-478E-9308-B6D7838DBB04}" destId="{4383D959-7D14-41A8-95DE-3DAA9BBF21E6}" srcOrd="1" destOrd="0" presId="urn:microsoft.com/office/officeart/2008/layout/LinedList"/>
    <dgm:cxn modelId="{19FE8CCF-2BE9-4239-98D4-09F2CAB77108}" type="presParOf" srcId="{A9C19872-8CB1-478E-9308-B6D7838DBB04}" destId="{1E4AE932-1BDE-4781-ACE5-06C94C5C0173}" srcOrd="2" destOrd="0" presId="urn:microsoft.com/office/officeart/2008/layout/LinedList"/>
    <dgm:cxn modelId="{6A8A238A-73E1-4A2A-8B5F-45BA7CE8B5D3}" type="presParOf" srcId="{474CF6AB-92B4-4470-8824-5C9A73371BFC}" destId="{1F6A2975-EB68-40BD-AB09-46249ABCEF00}" srcOrd="2" destOrd="0" presId="urn:microsoft.com/office/officeart/2008/layout/LinedList"/>
    <dgm:cxn modelId="{E09C52FC-335B-45A0-938A-FE006DA0D9A2}" type="presParOf" srcId="{474CF6AB-92B4-4470-8824-5C9A73371BFC}" destId="{9E117C97-C8C5-4DB6-A58F-55EC6EE0208D}" srcOrd="3" destOrd="0" presId="urn:microsoft.com/office/officeart/2008/layout/LinedList"/>
    <dgm:cxn modelId="{A592FDA9-6B33-4F6F-A788-7082CE3DB763}" type="presParOf" srcId="{474CF6AB-92B4-4470-8824-5C9A73371BFC}" destId="{EA31E34F-E088-4F7C-A187-9CF55792BC68}" srcOrd="4" destOrd="0" presId="urn:microsoft.com/office/officeart/2008/layout/LinedList"/>
    <dgm:cxn modelId="{B4838249-45A1-4DAD-89A9-D1149E01A95C}" type="presParOf" srcId="{EA31E34F-E088-4F7C-A187-9CF55792BC68}" destId="{4D84AD8F-C0CF-432F-9C2E-F580219AB79E}" srcOrd="0" destOrd="0" presId="urn:microsoft.com/office/officeart/2008/layout/LinedList"/>
    <dgm:cxn modelId="{8113E6CA-A247-4FF8-9D19-54EFFC4CA9B2}" type="presParOf" srcId="{EA31E34F-E088-4F7C-A187-9CF55792BC68}" destId="{7E16D7CA-0320-4F4D-8CB0-1AF065C08B1A}" srcOrd="1" destOrd="0" presId="urn:microsoft.com/office/officeart/2008/layout/LinedList"/>
    <dgm:cxn modelId="{E57992FB-E50A-4B45-93F4-50E9C26B8E45}" type="presParOf" srcId="{EA31E34F-E088-4F7C-A187-9CF55792BC68}" destId="{118D0A54-7E16-46F2-9862-FEF171B9EB5C}" srcOrd="2" destOrd="0" presId="urn:microsoft.com/office/officeart/2008/layout/LinedList"/>
    <dgm:cxn modelId="{E2D9CEA6-BD73-4A01-B38D-5BD667AE8C57}" type="presParOf" srcId="{118D0A54-7E16-46F2-9862-FEF171B9EB5C}" destId="{E4B1C817-64EA-4725-9318-6D8306ED2C83}" srcOrd="0" destOrd="0" presId="urn:microsoft.com/office/officeart/2008/layout/LinedList"/>
    <dgm:cxn modelId="{12216681-5D1A-4702-A8D8-4AF05F23EC84}" type="presParOf" srcId="{E4B1C817-64EA-4725-9318-6D8306ED2C83}" destId="{6297B856-401C-41A6-BB1F-025B4BEC188B}" srcOrd="0" destOrd="0" presId="urn:microsoft.com/office/officeart/2008/layout/LinedList"/>
    <dgm:cxn modelId="{DA599A4B-835A-4A45-A764-5F9F8EB10F6A}" type="presParOf" srcId="{E4B1C817-64EA-4725-9318-6D8306ED2C83}" destId="{957BFD4B-BB9B-43ED-9299-A8CBE7DD237B}" srcOrd="1" destOrd="0" presId="urn:microsoft.com/office/officeart/2008/layout/LinedList"/>
    <dgm:cxn modelId="{D497C6B2-E381-47FD-81CA-6A7C8322C77C}" type="presParOf" srcId="{E4B1C817-64EA-4725-9318-6D8306ED2C83}" destId="{2642EDBC-647A-478C-B94F-59DFC41F0792}" srcOrd="2" destOrd="0" presId="urn:microsoft.com/office/officeart/2008/layout/LinedList"/>
    <dgm:cxn modelId="{DCA56B49-71FB-49F2-952B-D176B9F5891C}" type="presParOf" srcId="{118D0A54-7E16-46F2-9862-FEF171B9EB5C}" destId="{B91576EF-68FF-4B43-963B-78DBC3369A2F}" srcOrd="1" destOrd="0" presId="urn:microsoft.com/office/officeart/2008/layout/LinedList"/>
    <dgm:cxn modelId="{5BD83EAF-46D0-448F-9BC6-ECA94EAA6EE1}" type="presParOf" srcId="{118D0A54-7E16-46F2-9862-FEF171B9EB5C}" destId="{15E570F0-CDB4-4411-961D-B3CF46CD94AC}" srcOrd="2" destOrd="0" presId="urn:microsoft.com/office/officeart/2008/layout/LinedList"/>
    <dgm:cxn modelId="{19677037-6CCD-44AB-8FC0-82002218ECF0}" type="presParOf" srcId="{15E570F0-CDB4-4411-961D-B3CF46CD94AC}" destId="{49C1471A-BA01-4768-BD49-10679C585F0D}" srcOrd="0" destOrd="0" presId="urn:microsoft.com/office/officeart/2008/layout/LinedList"/>
    <dgm:cxn modelId="{4A94F359-5BFE-4D53-A547-E5B33096C41E}" type="presParOf" srcId="{15E570F0-CDB4-4411-961D-B3CF46CD94AC}" destId="{E9CDF373-94DD-4FCB-BEC5-74CBD6FFAD5E}" srcOrd="1" destOrd="0" presId="urn:microsoft.com/office/officeart/2008/layout/LinedList"/>
    <dgm:cxn modelId="{A2029802-DFEF-400E-B560-B98C8A48E0D7}" type="presParOf" srcId="{15E570F0-CDB4-4411-961D-B3CF46CD94AC}" destId="{4C3CE99E-72F3-4B88-B974-CC94A11985FF}" srcOrd="2" destOrd="0" presId="urn:microsoft.com/office/officeart/2008/layout/LinedList"/>
    <dgm:cxn modelId="{04C7C4BB-E8BB-4704-95B0-0076B0B13EAD}" type="presParOf" srcId="{474CF6AB-92B4-4470-8824-5C9A73371BFC}" destId="{E7FEE9BA-7B3A-43F6-A929-E0D7A033943A}" srcOrd="5" destOrd="0" presId="urn:microsoft.com/office/officeart/2008/layout/LinedList"/>
    <dgm:cxn modelId="{CA9D4007-34CA-4B39-8A28-BF1A4DFDA7E9}" type="presParOf" srcId="{474CF6AB-92B4-4470-8824-5C9A73371BFC}" destId="{F75FE804-68AB-42F2-97CF-B1B9B6A4CF64}" srcOrd="6" destOrd="0" presId="urn:microsoft.com/office/officeart/2008/layout/LinedList"/>
    <dgm:cxn modelId="{7A778100-29CB-49A7-A216-85FDE011B9EC}" type="presParOf" srcId="{474CF6AB-92B4-4470-8824-5C9A73371BFC}" destId="{16C44678-25AE-4E89-9EC5-6405FFB5C5A3}" srcOrd="7" destOrd="0" presId="urn:microsoft.com/office/officeart/2008/layout/LinedList"/>
    <dgm:cxn modelId="{B1160271-F049-4AE3-A854-E609700C6D5C}" type="presParOf" srcId="{16C44678-25AE-4E89-9EC5-6405FFB5C5A3}" destId="{E90E1D87-51AC-4B0C-9121-8B010CDEA6D1}" srcOrd="0" destOrd="0" presId="urn:microsoft.com/office/officeart/2008/layout/LinedList"/>
    <dgm:cxn modelId="{D21C34DF-0983-4BAC-B8FB-C6C4D89EBAF7}" type="presParOf" srcId="{16C44678-25AE-4E89-9EC5-6405FFB5C5A3}" destId="{D5234CE8-999E-47AC-9BBE-7DBAE96BCDDE}" srcOrd="1" destOrd="0" presId="urn:microsoft.com/office/officeart/2008/layout/LinedList"/>
    <dgm:cxn modelId="{228145CD-1D09-4560-A82C-28D07CA587F4}" type="presParOf" srcId="{16C44678-25AE-4E89-9EC5-6405FFB5C5A3}" destId="{81522F50-3F72-4EFC-95FB-A1EC040AF5E1}" srcOrd="2" destOrd="0" presId="urn:microsoft.com/office/officeart/2008/layout/LinedList"/>
    <dgm:cxn modelId="{D0A61D90-FED0-4C05-B19D-2EF6A05D6A57}" type="presParOf" srcId="{81522F50-3F72-4EFC-95FB-A1EC040AF5E1}" destId="{D70CB145-EF16-40F9-BA6A-B80BD0E37762}" srcOrd="0" destOrd="0" presId="urn:microsoft.com/office/officeart/2008/layout/LinedList"/>
    <dgm:cxn modelId="{9539CB47-57E0-417F-8A02-17C29F196CF8}" type="presParOf" srcId="{D70CB145-EF16-40F9-BA6A-B80BD0E37762}" destId="{990A0E8F-C435-49FB-9900-80020A03D001}" srcOrd="0" destOrd="0" presId="urn:microsoft.com/office/officeart/2008/layout/LinedList"/>
    <dgm:cxn modelId="{AF1A1B99-BA89-4FE4-BCB8-C3449FC0D8FB}" type="presParOf" srcId="{D70CB145-EF16-40F9-BA6A-B80BD0E37762}" destId="{774AFD4B-2BBF-405A-9AA7-6013A2784E65}" srcOrd="1" destOrd="0" presId="urn:microsoft.com/office/officeart/2008/layout/LinedList"/>
    <dgm:cxn modelId="{8AFB8DDC-747C-4122-8E3C-9098D037C08E}" type="presParOf" srcId="{D70CB145-EF16-40F9-BA6A-B80BD0E37762}" destId="{7DB75127-AB82-4803-9121-825A4ACDE4F8}" srcOrd="2" destOrd="0" presId="urn:microsoft.com/office/officeart/2008/layout/LinedList"/>
    <dgm:cxn modelId="{ACEDA604-E0D5-4F6D-A5BF-106529FE817D}" type="presParOf" srcId="{81522F50-3F72-4EFC-95FB-A1EC040AF5E1}" destId="{0CCB6D4A-04B0-4846-B6ED-AE33CB0DA6F3}" srcOrd="1" destOrd="0" presId="urn:microsoft.com/office/officeart/2008/layout/LinedList"/>
    <dgm:cxn modelId="{94EC1C07-ED55-40E8-9C71-F668808E974D}" type="presParOf" srcId="{81522F50-3F72-4EFC-95FB-A1EC040AF5E1}" destId="{CB62384F-4270-49D8-84A2-39E798E3C118}" srcOrd="2" destOrd="0" presId="urn:microsoft.com/office/officeart/2008/layout/LinedList"/>
    <dgm:cxn modelId="{B012ED34-2F6F-4B4F-8B66-B7D4D8BBB33F}" type="presParOf" srcId="{CB62384F-4270-49D8-84A2-39E798E3C118}" destId="{C752A210-753C-4014-94BC-51B110BA188F}" srcOrd="0" destOrd="0" presId="urn:microsoft.com/office/officeart/2008/layout/LinedList"/>
    <dgm:cxn modelId="{93460506-85F7-4A12-9561-4CE56FB2001B}" type="presParOf" srcId="{CB62384F-4270-49D8-84A2-39E798E3C118}" destId="{6E470628-1D74-4210-A922-5BE22125D98D}" srcOrd="1" destOrd="0" presId="urn:microsoft.com/office/officeart/2008/layout/LinedList"/>
    <dgm:cxn modelId="{09CFD0BF-9555-464D-8FD6-1A67D2D92A50}" type="presParOf" srcId="{CB62384F-4270-49D8-84A2-39E798E3C118}" destId="{32DBD0A6-D799-476E-AF97-DD3A18C9C9AF}" srcOrd="2" destOrd="0" presId="urn:microsoft.com/office/officeart/2008/layout/LinedList"/>
    <dgm:cxn modelId="{B8221754-DDDF-41A8-BB6A-52DF8E62E620}" type="presParOf" srcId="{474CF6AB-92B4-4470-8824-5C9A73371BFC}" destId="{25BB09EA-B208-40AA-B354-A7C43191ED5B}" srcOrd="8" destOrd="0" presId="urn:microsoft.com/office/officeart/2008/layout/LinedList"/>
    <dgm:cxn modelId="{1640AB45-EE58-46DB-9D2E-70441EDE4F23}" type="presParOf" srcId="{474CF6AB-92B4-4470-8824-5C9A73371BFC}" destId="{0CCD9734-574F-41B4-9B8B-D855F5E6996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97E0984-55F0-43AC-A251-487CD33DCE8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47901D-FB0A-49B9-935A-470BFE1211B4}">
      <dgm:prSet/>
      <dgm:spPr/>
      <dgm:t>
        <a:bodyPr/>
        <a:lstStyle/>
        <a:p>
          <a:pPr rtl="0"/>
          <a:r>
            <a:rPr lang="en-US" b="1" smtClean="0"/>
            <a:t>521 Senior respondents</a:t>
          </a:r>
          <a:endParaRPr lang="en-US"/>
        </a:p>
      </dgm:t>
    </dgm:pt>
    <dgm:pt modelId="{D4DEBB73-087C-46FA-80DA-63043C03486E}" type="parTrans" cxnId="{F942A9C4-8458-42A4-950E-E3EB4BAE3C0F}">
      <dgm:prSet/>
      <dgm:spPr/>
      <dgm:t>
        <a:bodyPr/>
        <a:lstStyle/>
        <a:p>
          <a:endParaRPr lang="en-US"/>
        </a:p>
      </dgm:t>
    </dgm:pt>
    <dgm:pt modelId="{9AE61C41-9E85-4958-8B16-8FA2D9FCE034}" type="sibTrans" cxnId="{F942A9C4-8458-42A4-950E-E3EB4BAE3C0F}">
      <dgm:prSet/>
      <dgm:spPr/>
      <dgm:t>
        <a:bodyPr/>
        <a:lstStyle/>
        <a:p>
          <a:endParaRPr lang="en-US"/>
        </a:p>
      </dgm:t>
    </dgm:pt>
    <dgm:pt modelId="{28DBE781-DE46-4D9F-91DC-22643E741A36}">
      <dgm:prSet/>
      <dgm:spPr/>
      <dgm:t>
        <a:bodyPr/>
        <a:lstStyle/>
        <a:p>
          <a:pPr rtl="0"/>
          <a:r>
            <a:rPr lang="en-US" b="1" dirty="0" smtClean="0"/>
            <a:t>3 Exogenous observed variables</a:t>
          </a:r>
          <a:endParaRPr lang="en-US" dirty="0"/>
        </a:p>
      </dgm:t>
    </dgm:pt>
    <dgm:pt modelId="{947EAC16-0B71-466F-BEBE-495C588A1979}" type="parTrans" cxnId="{0E2E8F15-0E9A-42FE-A3FA-0517D3F05E70}">
      <dgm:prSet/>
      <dgm:spPr/>
      <dgm:t>
        <a:bodyPr/>
        <a:lstStyle/>
        <a:p>
          <a:endParaRPr lang="en-US"/>
        </a:p>
      </dgm:t>
    </dgm:pt>
    <dgm:pt modelId="{2D308DBB-C47F-43B1-80DB-F102289199A2}" type="sibTrans" cxnId="{0E2E8F15-0E9A-42FE-A3FA-0517D3F05E70}">
      <dgm:prSet/>
      <dgm:spPr/>
      <dgm:t>
        <a:bodyPr/>
        <a:lstStyle/>
        <a:p>
          <a:endParaRPr lang="en-US"/>
        </a:p>
      </dgm:t>
    </dgm:pt>
    <dgm:pt modelId="{ACECD0AF-250C-475B-9957-1A97440D7342}">
      <dgm:prSet/>
      <dgm:spPr/>
      <dgm:t>
        <a:bodyPr/>
        <a:lstStyle/>
        <a:p>
          <a:pPr rtl="0"/>
          <a:r>
            <a:rPr lang="en-US" dirty="0" smtClean="0"/>
            <a:t>Gender (65% female)</a:t>
          </a:r>
          <a:endParaRPr lang="en-US" dirty="0"/>
        </a:p>
      </dgm:t>
    </dgm:pt>
    <dgm:pt modelId="{C02A376B-7D1A-4A7D-9C5E-089EADF7F119}" type="parTrans" cxnId="{13C4E3CC-6A5B-4109-BF10-90AB5BEB95EA}">
      <dgm:prSet/>
      <dgm:spPr/>
      <dgm:t>
        <a:bodyPr/>
        <a:lstStyle/>
        <a:p>
          <a:endParaRPr lang="en-US"/>
        </a:p>
      </dgm:t>
    </dgm:pt>
    <dgm:pt modelId="{BC7454FA-8B10-468E-A525-DBD6E8DCB7E7}" type="sibTrans" cxnId="{13C4E3CC-6A5B-4109-BF10-90AB5BEB95EA}">
      <dgm:prSet/>
      <dgm:spPr/>
      <dgm:t>
        <a:bodyPr/>
        <a:lstStyle/>
        <a:p>
          <a:endParaRPr lang="en-US"/>
        </a:p>
      </dgm:t>
    </dgm:pt>
    <dgm:pt modelId="{FA1465D3-C677-4979-8181-B937E9679F9E}">
      <dgm:prSet/>
      <dgm:spPr/>
      <dgm:t>
        <a:bodyPr/>
        <a:lstStyle/>
        <a:p>
          <a:pPr rtl="0"/>
          <a:r>
            <a:rPr lang="en-US" dirty="0" smtClean="0"/>
            <a:t>IU Cumulative GPA</a:t>
          </a:r>
          <a:endParaRPr lang="en-US" dirty="0"/>
        </a:p>
      </dgm:t>
    </dgm:pt>
    <dgm:pt modelId="{5AE4B326-7560-4D14-8431-EFBF3DC80028}" type="parTrans" cxnId="{81DD52C1-7728-4D41-8EB2-3E38B9580D07}">
      <dgm:prSet/>
      <dgm:spPr/>
      <dgm:t>
        <a:bodyPr/>
        <a:lstStyle/>
        <a:p>
          <a:endParaRPr lang="en-US"/>
        </a:p>
      </dgm:t>
    </dgm:pt>
    <dgm:pt modelId="{080EE202-BD87-459C-B4AF-F4DF4C15005A}" type="sibTrans" cxnId="{81DD52C1-7728-4D41-8EB2-3E38B9580D07}">
      <dgm:prSet/>
      <dgm:spPr/>
      <dgm:t>
        <a:bodyPr/>
        <a:lstStyle/>
        <a:p>
          <a:endParaRPr lang="en-US"/>
        </a:p>
      </dgm:t>
    </dgm:pt>
    <dgm:pt modelId="{5DCAF571-689C-40DC-9802-91B0E2C33ED6}">
      <dgm:prSet/>
      <dgm:spPr/>
      <dgm:t>
        <a:bodyPr/>
        <a:lstStyle/>
        <a:p>
          <a:pPr rtl="0"/>
          <a:r>
            <a:rPr lang="en-US" dirty="0" smtClean="0"/>
            <a:t>STEM major</a:t>
          </a:r>
          <a:endParaRPr lang="en-US" dirty="0"/>
        </a:p>
      </dgm:t>
    </dgm:pt>
    <dgm:pt modelId="{1E53666D-A24E-4CE0-8D67-C2E78FF7F7C1}" type="parTrans" cxnId="{112EFEA6-F11E-489B-A70F-D56467803BB3}">
      <dgm:prSet/>
      <dgm:spPr/>
      <dgm:t>
        <a:bodyPr/>
        <a:lstStyle/>
        <a:p>
          <a:endParaRPr lang="en-US"/>
        </a:p>
      </dgm:t>
    </dgm:pt>
    <dgm:pt modelId="{563878F3-7F0C-4F03-9575-F61000B4AE69}" type="sibTrans" cxnId="{112EFEA6-F11E-489B-A70F-D56467803BB3}">
      <dgm:prSet/>
      <dgm:spPr/>
      <dgm:t>
        <a:bodyPr/>
        <a:lstStyle/>
        <a:p>
          <a:endParaRPr lang="en-US"/>
        </a:p>
      </dgm:t>
    </dgm:pt>
    <dgm:pt modelId="{BDE8D4D3-C10A-4561-A71B-0552B1747440}">
      <dgm:prSet/>
      <dgm:spPr/>
      <dgm:t>
        <a:bodyPr/>
        <a:lstStyle/>
        <a:p>
          <a:pPr rtl="0"/>
          <a:r>
            <a:rPr lang="en-US" dirty="0" smtClean="0"/>
            <a:t>Structural Equation model</a:t>
          </a:r>
          <a:endParaRPr lang="en-US" dirty="0"/>
        </a:p>
      </dgm:t>
    </dgm:pt>
    <dgm:pt modelId="{0F8168FB-B55A-4AA7-A035-0AC2BD3B43EC}" type="parTrans" cxnId="{DDFDE95C-C41C-4EB5-9483-3D64E25D111C}">
      <dgm:prSet/>
      <dgm:spPr/>
      <dgm:t>
        <a:bodyPr/>
        <a:lstStyle/>
        <a:p>
          <a:endParaRPr lang="en-US"/>
        </a:p>
      </dgm:t>
    </dgm:pt>
    <dgm:pt modelId="{20CEFD47-8BAD-4416-BA0C-B349168A5702}" type="sibTrans" cxnId="{DDFDE95C-C41C-4EB5-9483-3D64E25D111C}">
      <dgm:prSet/>
      <dgm:spPr/>
      <dgm:t>
        <a:bodyPr/>
        <a:lstStyle/>
        <a:p>
          <a:endParaRPr lang="en-US"/>
        </a:p>
      </dgm:t>
    </dgm:pt>
    <dgm:pt modelId="{4218E1C4-422B-4BD5-8AB2-378E3EE937F3}" type="pres">
      <dgm:prSet presAssocID="{897E0984-55F0-43AC-A251-487CD33DCE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C1E843-771C-4D3F-9B10-F0BC8D1F3FEA}" type="pres">
      <dgm:prSet presAssocID="{AA47901D-FB0A-49B9-935A-470BFE1211B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0AD8A-DA3A-4F34-A345-57F9F67803A0}" type="pres">
      <dgm:prSet presAssocID="{9AE61C41-9E85-4958-8B16-8FA2D9FCE034}" presName="spacer" presStyleCnt="0"/>
      <dgm:spPr/>
      <dgm:t>
        <a:bodyPr/>
        <a:lstStyle/>
        <a:p>
          <a:endParaRPr lang="en-US"/>
        </a:p>
      </dgm:t>
    </dgm:pt>
    <dgm:pt modelId="{429F7911-1B5A-43B4-A053-EEF66F598975}" type="pres">
      <dgm:prSet presAssocID="{28DBE781-DE46-4D9F-91DC-22643E741A3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5943B-CB9C-4BDD-B1B9-BCA082A2B25E}" type="pres">
      <dgm:prSet presAssocID="{28DBE781-DE46-4D9F-91DC-22643E741A3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253BBE-E481-4853-81AF-5E0EE6ED5125}" type="pres">
      <dgm:prSet presAssocID="{BDE8D4D3-C10A-4561-A71B-0552B17474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AA2A69-CA78-4A97-B7D7-10B81F64A392}" type="presOf" srcId="{FA1465D3-C677-4979-8181-B937E9679F9E}" destId="{6145943B-CB9C-4BDD-B1B9-BCA082A2B25E}" srcOrd="0" destOrd="1" presId="urn:microsoft.com/office/officeart/2005/8/layout/vList2"/>
    <dgm:cxn modelId="{112EFEA6-F11E-489B-A70F-D56467803BB3}" srcId="{28DBE781-DE46-4D9F-91DC-22643E741A36}" destId="{5DCAF571-689C-40DC-9802-91B0E2C33ED6}" srcOrd="2" destOrd="0" parTransId="{1E53666D-A24E-4CE0-8D67-C2E78FF7F7C1}" sibTransId="{563878F3-7F0C-4F03-9575-F61000B4AE69}"/>
    <dgm:cxn modelId="{2AD1966D-8A89-4B27-A9DE-2499392A21C9}" type="presOf" srcId="{28DBE781-DE46-4D9F-91DC-22643E741A36}" destId="{429F7911-1B5A-43B4-A053-EEF66F598975}" srcOrd="0" destOrd="0" presId="urn:microsoft.com/office/officeart/2005/8/layout/vList2"/>
    <dgm:cxn modelId="{A383C99E-6D65-43D3-B121-52BB67535F0E}" type="presOf" srcId="{BDE8D4D3-C10A-4561-A71B-0552B1747440}" destId="{8B253BBE-E481-4853-81AF-5E0EE6ED5125}" srcOrd="0" destOrd="0" presId="urn:microsoft.com/office/officeart/2005/8/layout/vList2"/>
    <dgm:cxn modelId="{36FA9D0C-7671-4E83-9597-EC9232EAFCE0}" type="presOf" srcId="{ACECD0AF-250C-475B-9957-1A97440D7342}" destId="{6145943B-CB9C-4BDD-B1B9-BCA082A2B25E}" srcOrd="0" destOrd="0" presId="urn:microsoft.com/office/officeart/2005/8/layout/vList2"/>
    <dgm:cxn modelId="{81DD52C1-7728-4D41-8EB2-3E38B9580D07}" srcId="{28DBE781-DE46-4D9F-91DC-22643E741A36}" destId="{FA1465D3-C677-4979-8181-B937E9679F9E}" srcOrd="1" destOrd="0" parTransId="{5AE4B326-7560-4D14-8431-EFBF3DC80028}" sibTransId="{080EE202-BD87-459C-B4AF-F4DF4C15005A}"/>
    <dgm:cxn modelId="{F942A9C4-8458-42A4-950E-E3EB4BAE3C0F}" srcId="{897E0984-55F0-43AC-A251-487CD33DCE80}" destId="{AA47901D-FB0A-49B9-935A-470BFE1211B4}" srcOrd="0" destOrd="0" parTransId="{D4DEBB73-087C-46FA-80DA-63043C03486E}" sibTransId="{9AE61C41-9E85-4958-8B16-8FA2D9FCE034}"/>
    <dgm:cxn modelId="{0E2E8F15-0E9A-42FE-A3FA-0517D3F05E70}" srcId="{897E0984-55F0-43AC-A251-487CD33DCE80}" destId="{28DBE781-DE46-4D9F-91DC-22643E741A36}" srcOrd="1" destOrd="0" parTransId="{947EAC16-0B71-466F-BEBE-495C588A1979}" sibTransId="{2D308DBB-C47F-43B1-80DB-F102289199A2}"/>
    <dgm:cxn modelId="{5E76985F-5C3F-4D30-8E4D-D8F77B0A303E}" type="presOf" srcId="{5DCAF571-689C-40DC-9802-91B0E2C33ED6}" destId="{6145943B-CB9C-4BDD-B1B9-BCA082A2B25E}" srcOrd="0" destOrd="2" presId="urn:microsoft.com/office/officeart/2005/8/layout/vList2"/>
    <dgm:cxn modelId="{6B5D4E6D-0591-48D3-924D-0867ECE13DA1}" type="presOf" srcId="{897E0984-55F0-43AC-A251-487CD33DCE80}" destId="{4218E1C4-422B-4BD5-8AB2-378E3EE937F3}" srcOrd="0" destOrd="0" presId="urn:microsoft.com/office/officeart/2005/8/layout/vList2"/>
    <dgm:cxn modelId="{16CFD8EF-2FBE-4C4D-8EEC-5FDA7E87FF6C}" type="presOf" srcId="{AA47901D-FB0A-49B9-935A-470BFE1211B4}" destId="{DEC1E843-771C-4D3F-9B10-F0BC8D1F3FEA}" srcOrd="0" destOrd="0" presId="urn:microsoft.com/office/officeart/2005/8/layout/vList2"/>
    <dgm:cxn modelId="{DDFDE95C-C41C-4EB5-9483-3D64E25D111C}" srcId="{897E0984-55F0-43AC-A251-487CD33DCE80}" destId="{BDE8D4D3-C10A-4561-A71B-0552B1747440}" srcOrd="2" destOrd="0" parTransId="{0F8168FB-B55A-4AA7-A035-0AC2BD3B43EC}" sibTransId="{20CEFD47-8BAD-4416-BA0C-B349168A5702}"/>
    <dgm:cxn modelId="{13C4E3CC-6A5B-4109-BF10-90AB5BEB95EA}" srcId="{28DBE781-DE46-4D9F-91DC-22643E741A36}" destId="{ACECD0AF-250C-475B-9957-1A97440D7342}" srcOrd="0" destOrd="0" parTransId="{C02A376B-7D1A-4A7D-9C5E-089EADF7F119}" sibTransId="{BC7454FA-8B10-468E-A525-DBD6E8DCB7E7}"/>
    <dgm:cxn modelId="{BE5FC699-5CEC-468D-80AF-2EF18BE7BD94}" type="presParOf" srcId="{4218E1C4-422B-4BD5-8AB2-378E3EE937F3}" destId="{DEC1E843-771C-4D3F-9B10-F0BC8D1F3FEA}" srcOrd="0" destOrd="0" presId="urn:microsoft.com/office/officeart/2005/8/layout/vList2"/>
    <dgm:cxn modelId="{397BE448-8253-471A-861D-572EA5FFEC22}" type="presParOf" srcId="{4218E1C4-422B-4BD5-8AB2-378E3EE937F3}" destId="{8230AD8A-DA3A-4F34-A345-57F9F67803A0}" srcOrd="1" destOrd="0" presId="urn:microsoft.com/office/officeart/2005/8/layout/vList2"/>
    <dgm:cxn modelId="{F1060839-DA2C-4A89-956D-E0AB30124C1F}" type="presParOf" srcId="{4218E1C4-422B-4BD5-8AB2-378E3EE937F3}" destId="{429F7911-1B5A-43B4-A053-EEF66F598975}" srcOrd="2" destOrd="0" presId="urn:microsoft.com/office/officeart/2005/8/layout/vList2"/>
    <dgm:cxn modelId="{512324B4-8612-4DEC-9854-79A1B0524FEB}" type="presParOf" srcId="{4218E1C4-422B-4BD5-8AB2-378E3EE937F3}" destId="{6145943B-CB9C-4BDD-B1B9-BCA082A2B25E}" srcOrd="3" destOrd="0" presId="urn:microsoft.com/office/officeart/2005/8/layout/vList2"/>
    <dgm:cxn modelId="{859C8E55-6EC5-4571-8F8F-2C0B846DC9C3}" type="presParOf" srcId="{4218E1C4-422B-4BD5-8AB2-378E3EE937F3}" destId="{8B253BBE-E481-4853-81AF-5E0EE6ED512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8A33E-453E-47B0-9E41-23FF5C7998BF}">
      <dsp:nvSpPr>
        <dsp:cNvPr id="0" name=""/>
        <dsp:cNvSpPr/>
      </dsp:nvSpPr>
      <dsp:spPr>
        <a:xfrm>
          <a:off x="1375410" y="0"/>
          <a:ext cx="5029199" cy="50291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7B9716-01A8-42F8-A22F-267BAA3BA667}">
      <dsp:nvSpPr>
        <dsp:cNvPr id="0" name=""/>
        <dsp:cNvSpPr/>
      </dsp:nvSpPr>
      <dsp:spPr>
        <a:xfrm>
          <a:off x="3890010" y="503411"/>
          <a:ext cx="3268980" cy="8938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Discuss the relationship between academic satisfaction and self-perceptions of learning</a:t>
          </a:r>
          <a:endParaRPr lang="en-US" sz="1300" kern="1200"/>
        </a:p>
      </dsp:txBody>
      <dsp:txXfrm>
        <a:off x="3933645" y="547046"/>
        <a:ext cx="3181710" cy="806591"/>
      </dsp:txXfrm>
    </dsp:sp>
    <dsp:sp modelId="{7B166EA4-34BE-4839-BBAE-E5DADB554620}">
      <dsp:nvSpPr>
        <dsp:cNvPr id="0" name=""/>
        <dsp:cNvSpPr/>
      </dsp:nvSpPr>
      <dsp:spPr>
        <a:xfrm>
          <a:off x="3890010" y="1509005"/>
          <a:ext cx="3268980" cy="8938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Explore a model of academic satisfaction and self-perceptions of learning using the IUPUI Continuing Student </a:t>
          </a:r>
          <a:r>
            <a:rPr lang="en-US" sz="1300" b="1" kern="1200" dirty="0" smtClean="0"/>
            <a:t>Survey</a:t>
          </a:r>
          <a:endParaRPr lang="en-US" sz="1300" kern="1200" dirty="0"/>
        </a:p>
      </dsp:txBody>
      <dsp:txXfrm>
        <a:off x="3933645" y="1552640"/>
        <a:ext cx="3181710" cy="806591"/>
      </dsp:txXfrm>
    </dsp:sp>
    <dsp:sp modelId="{0F645E98-8109-4549-A677-325E175875F8}">
      <dsp:nvSpPr>
        <dsp:cNvPr id="0" name=""/>
        <dsp:cNvSpPr/>
      </dsp:nvSpPr>
      <dsp:spPr>
        <a:xfrm>
          <a:off x="3890010" y="2514599"/>
          <a:ext cx="3268980" cy="8938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Demonstrate </a:t>
          </a:r>
          <a:r>
            <a:rPr lang="en-US" sz="1300" b="1" kern="1200" dirty="0" smtClean="0"/>
            <a:t>statistical model features in </a:t>
          </a:r>
          <a:r>
            <a:rPr lang="en-US" sz="1300" b="1" kern="1200" dirty="0" err="1" smtClean="0"/>
            <a:t>Mplus</a:t>
          </a:r>
          <a:r>
            <a:rPr lang="en-US" sz="1300" b="1" kern="1200" dirty="0" smtClean="0"/>
            <a:t> (that SPSS and SAS can’t do as well)</a:t>
          </a:r>
          <a:endParaRPr lang="en-US" sz="1300" kern="1200" dirty="0"/>
        </a:p>
      </dsp:txBody>
      <dsp:txXfrm>
        <a:off x="3933645" y="2558234"/>
        <a:ext cx="3181710" cy="806591"/>
      </dsp:txXfrm>
    </dsp:sp>
    <dsp:sp modelId="{B7CB8D38-E2BE-4290-A9D7-D12CDCE1BBB7}">
      <dsp:nvSpPr>
        <dsp:cNvPr id="0" name=""/>
        <dsp:cNvSpPr/>
      </dsp:nvSpPr>
      <dsp:spPr>
        <a:xfrm>
          <a:off x="3890010" y="3520194"/>
          <a:ext cx="3268980" cy="8938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Discuss implications </a:t>
          </a:r>
          <a:endParaRPr lang="en-US" sz="1300" kern="1200"/>
        </a:p>
      </dsp:txBody>
      <dsp:txXfrm>
        <a:off x="3933645" y="3563829"/>
        <a:ext cx="3181710" cy="8065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71B7A-ABA3-4E05-9F1D-78BB2076ED55}">
      <dsp:nvSpPr>
        <dsp:cNvPr id="0" name=""/>
        <dsp:cNvSpPr/>
      </dsp:nvSpPr>
      <dsp:spPr>
        <a:xfrm>
          <a:off x="0" y="21032"/>
          <a:ext cx="76200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Maximum Likelihood estimation (ml)</a:t>
          </a:r>
          <a:endParaRPr lang="en-US" sz="3700" kern="1200" dirty="0"/>
        </a:p>
      </dsp:txBody>
      <dsp:txXfrm>
        <a:off x="69737" y="90769"/>
        <a:ext cx="7480526" cy="1289096"/>
      </dsp:txXfrm>
    </dsp:sp>
    <dsp:sp modelId="{4EA137E4-C5B8-4A79-84EA-7BACD4921A29}">
      <dsp:nvSpPr>
        <dsp:cNvPr id="0" name=""/>
        <dsp:cNvSpPr/>
      </dsp:nvSpPr>
      <dsp:spPr>
        <a:xfrm>
          <a:off x="0" y="1449602"/>
          <a:ext cx="7620000" cy="86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Enables clearer comparisons between models</a:t>
          </a:r>
          <a:endParaRPr lang="en-US" sz="2900" kern="1200" dirty="0"/>
        </a:p>
      </dsp:txBody>
      <dsp:txXfrm>
        <a:off x="0" y="1449602"/>
        <a:ext cx="7620000" cy="861637"/>
      </dsp:txXfrm>
    </dsp:sp>
    <dsp:sp modelId="{43930AF2-3BFE-4958-B5E3-921CB1CD6DDF}">
      <dsp:nvSpPr>
        <dsp:cNvPr id="0" name=""/>
        <dsp:cNvSpPr/>
      </dsp:nvSpPr>
      <dsp:spPr>
        <a:xfrm>
          <a:off x="0" y="2311240"/>
          <a:ext cx="76200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Chi-square difference test</a:t>
          </a:r>
          <a:endParaRPr lang="en-US" sz="3700" kern="1200" dirty="0"/>
        </a:p>
      </dsp:txBody>
      <dsp:txXfrm>
        <a:off x="69737" y="2380977"/>
        <a:ext cx="7480526" cy="1289096"/>
      </dsp:txXfrm>
    </dsp:sp>
    <dsp:sp modelId="{02150CB1-8FBB-4219-A185-C3849D3D37E8}">
      <dsp:nvSpPr>
        <dsp:cNvPr id="0" name=""/>
        <dsp:cNvSpPr/>
      </dsp:nvSpPr>
      <dsp:spPr>
        <a:xfrm>
          <a:off x="0" y="3739810"/>
          <a:ext cx="76200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14:m xmlns:a14="http://schemas.microsoft.com/office/drawing/2010/main">
            <m:oMath xmlns:m="http://schemas.openxmlformats.org/officeDocument/2006/math">
              <m:sSubSup>
                <m:sSubSupPr>
                  <m:ctrlPr>
                    <a:rPr lang="en-US" sz="2900" i="1" kern="1200">
                      <a:latin typeface="Cambria Math"/>
                    </a:rPr>
                  </m:ctrlPr>
                </m:sSubSupPr>
                <m:e>
                  <m:r>
                    <m:rPr>
                      <m:sty m:val="p"/>
                    </m:rPr>
                    <a:rPr lang="el-GR" sz="2900" i="1" kern="1200" smtClean="0">
                      <a:latin typeface="Cambria Math"/>
                    </a:rPr>
                    <m:t>χ</m:t>
                  </m:r>
                </m:e>
                <m:sub>
                  <m:r>
                    <a:rPr lang="en-US" sz="2900" i="1" kern="1200">
                      <a:latin typeface="Cambria Math"/>
                    </a:rPr>
                    <m:t>0</m:t>
                  </m:r>
                </m:sub>
                <m:sup>
                  <m:r>
                    <a:rPr lang="en-US" sz="2900" i="1" kern="1200">
                      <a:latin typeface="Cambria Math"/>
                    </a:rPr>
                    <m:t>2</m:t>
                  </m:r>
                </m:sup>
              </m:sSubSup>
              <m:r>
                <a:rPr lang="en-US" sz="2900" i="1" kern="1200">
                  <a:latin typeface="Cambria Math"/>
                </a:rPr>
                <m:t>− </m:t>
              </m:r>
              <m:sSubSup>
                <m:sSubSupPr>
                  <m:ctrlPr>
                    <a:rPr lang="en-US" sz="2900" i="1" kern="1200">
                      <a:latin typeface="Cambria Math"/>
                    </a:rPr>
                  </m:ctrlPr>
                </m:sSubSupPr>
                <m:e>
                  <m:r>
                    <m:rPr>
                      <m:sty m:val="p"/>
                    </m:rPr>
                    <a:rPr lang="el-GR" sz="2900" i="1" kern="1200" smtClean="0">
                      <a:latin typeface="Cambria Math"/>
                    </a:rPr>
                    <m:t>χ</m:t>
                  </m:r>
                </m:e>
                <m:sub>
                  <m:r>
                    <a:rPr lang="en-US" sz="2900" i="1" kern="1200">
                      <a:latin typeface="Cambria Math"/>
                    </a:rPr>
                    <m:t>1</m:t>
                  </m:r>
                </m:sub>
                <m:sup>
                  <m:r>
                    <a:rPr lang="en-US" sz="2900" i="1" kern="1200">
                      <a:latin typeface="Cambria Math"/>
                    </a:rPr>
                    <m:t>2</m:t>
                  </m:r>
                </m:sup>
              </m:sSubSup>
            </m:oMath>
          </a14:m>
          <a:r>
            <a:rPr lang="en-US" sz="2900" kern="1200" dirty="0"/>
            <a:t> = improvement in model </a:t>
          </a:r>
          <a:r>
            <a:rPr lang="en-US" sz="2900" kern="1200" dirty="0" smtClean="0"/>
            <a:t>fit</a:t>
          </a:r>
          <a:endParaRPr lang="en-US" sz="2900" kern="1200" dirty="0"/>
        </a:p>
      </dsp:txBody>
      <dsp:txXfrm>
        <a:off x="0" y="3739810"/>
        <a:ext cx="7620000" cy="6127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68F00-1E69-48C6-B89E-F4CA14D52CFA}">
      <dsp:nvSpPr>
        <dsp:cNvPr id="0" name=""/>
        <dsp:cNvSpPr/>
      </dsp:nvSpPr>
      <dsp:spPr>
        <a:xfrm>
          <a:off x="0" y="462201"/>
          <a:ext cx="76200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397" tIns="541528" rIns="59139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Satisfaction does impact self-perceptions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Self-perceptions do impact satisfaction</a:t>
          </a:r>
          <a:endParaRPr lang="en-US" sz="2600" kern="1200" dirty="0"/>
        </a:p>
      </dsp:txBody>
      <dsp:txXfrm>
        <a:off x="0" y="462201"/>
        <a:ext cx="7620000" cy="1474200"/>
      </dsp:txXfrm>
    </dsp:sp>
    <dsp:sp modelId="{5C5F1A3F-C577-4161-BC68-86EF97B9B0F6}">
      <dsp:nvSpPr>
        <dsp:cNvPr id="0" name=""/>
        <dsp:cNvSpPr/>
      </dsp:nvSpPr>
      <dsp:spPr>
        <a:xfrm>
          <a:off x="381000" y="78441"/>
          <a:ext cx="533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All models fit data</a:t>
          </a:r>
          <a:endParaRPr lang="en-US" sz="2600" kern="1200" dirty="0"/>
        </a:p>
      </dsp:txBody>
      <dsp:txXfrm>
        <a:off x="418467" y="115908"/>
        <a:ext cx="5259066" cy="692586"/>
      </dsp:txXfrm>
    </dsp:sp>
    <dsp:sp modelId="{1491D538-A878-4776-9660-40122D0A8D0B}">
      <dsp:nvSpPr>
        <dsp:cNvPr id="0" name=""/>
        <dsp:cNvSpPr/>
      </dsp:nvSpPr>
      <dsp:spPr>
        <a:xfrm>
          <a:off x="0" y="2460561"/>
          <a:ext cx="7620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15E282-75D9-4DFC-8173-9245BD629302}">
      <dsp:nvSpPr>
        <dsp:cNvPr id="0" name=""/>
        <dsp:cNvSpPr/>
      </dsp:nvSpPr>
      <dsp:spPr>
        <a:xfrm>
          <a:off x="381000" y="2076801"/>
          <a:ext cx="533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Not statistically significant improvement</a:t>
          </a:r>
          <a:endParaRPr lang="en-US" sz="2600" kern="1200" dirty="0"/>
        </a:p>
      </dsp:txBody>
      <dsp:txXfrm>
        <a:off x="418467" y="2114268"/>
        <a:ext cx="5259066" cy="692586"/>
      </dsp:txXfrm>
    </dsp:sp>
    <dsp:sp modelId="{87A61A49-BD51-40A4-92C8-A227F998078C}">
      <dsp:nvSpPr>
        <dsp:cNvPr id="0" name=""/>
        <dsp:cNvSpPr/>
      </dsp:nvSpPr>
      <dsp:spPr>
        <a:xfrm>
          <a:off x="0" y="3639921"/>
          <a:ext cx="7620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3D1892-FFC1-40E9-B902-F7FD973870A0}">
      <dsp:nvSpPr>
        <dsp:cNvPr id="0" name=""/>
        <dsp:cNvSpPr/>
      </dsp:nvSpPr>
      <dsp:spPr>
        <a:xfrm>
          <a:off x="381000" y="3256161"/>
          <a:ext cx="53340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Significant effects</a:t>
          </a:r>
          <a:endParaRPr lang="en-US" sz="2600" kern="1200" dirty="0"/>
        </a:p>
      </dsp:txBody>
      <dsp:txXfrm>
        <a:off x="418467" y="3293628"/>
        <a:ext cx="5259066" cy="6925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79187-8385-4DB6-AF0A-43ABFF723208}">
      <dsp:nvSpPr>
        <dsp:cNvPr id="0" name=""/>
        <dsp:cNvSpPr/>
      </dsp:nvSpPr>
      <dsp:spPr>
        <a:xfrm>
          <a:off x="571499" y="0"/>
          <a:ext cx="6477000" cy="43735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F299454-1AB8-45C0-9566-250995E82717}">
      <dsp:nvSpPr>
        <dsp:cNvPr id="0" name=""/>
        <dsp:cNvSpPr/>
      </dsp:nvSpPr>
      <dsp:spPr>
        <a:xfrm>
          <a:off x="8185" y="1312068"/>
          <a:ext cx="2452687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Four page Research Brief</a:t>
          </a:r>
          <a:endParaRPr lang="en-US" sz="2100" kern="1200" dirty="0"/>
        </a:p>
      </dsp:txBody>
      <dsp:txXfrm>
        <a:off x="93585" y="1397468"/>
        <a:ext cx="2281887" cy="1578625"/>
      </dsp:txXfrm>
    </dsp:sp>
    <dsp:sp modelId="{5B46CDED-190D-4C5A-86CD-FDF9B95B9BA2}">
      <dsp:nvSpPr>
        <dsp:cNvPr id="0" name=""/>
        <dsp:cNvSpPr/>
      </dsp:nvSpPr>
      <dsp:spPr>
        <a:xfrm>
          <a:off x="2583656" y="1312068"/>
          <a:ext cx="2452687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interventions effect both satisfaction and self-perceptions?</a:t>
          </a:r>
          <a:endParaRPr lang="en-US" sz="2100" kern="1200" dirty="0"/>
        </a:p>
      </dsp:txBody>
      <dsp:txXfrm>
        <a:off x="2669056" y="1397468"/>
        <a:ext cx="2281887" cy="1578625"/>
      </dsp:txXfrm>
    </dsp:sp>
    <dsp:sp modelId="{86A82CA0-0F2D-4EA8-828F-AE0469EF108C}">
      <dsp:nvSpPr>
        <dsp:cNvPr id="0" name=""/>
        <dsp:cNvSpPr/>
      </dsp:nvSpPr>
      <dsp:spPr>
        <a:xfrm>
          <a:off x="5159126" y="1312068"/>
          <a:ext cx="2452687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Other factors?</a:t>
          </a:r>
          <a:endParaRPr lang="en-US" sz="2100" kern="1200" dirty="0"/>
        </a:p>
      </dsp:txBody>
      <dsp:txXfrm>
        <a:off x="5244526" y="1397468"/>
        <a:ext cx="2281887" cy="1578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4C8B8-DFD6-49B0-BA3F-5EF2B2724EE6}">
      <dsp:nvSpPr>
        <dsp:cNvPr id="0" name=""/>
        <dsp:cNvSpPr/>
      </dsp:nvSpPr>
      <dsp:spPr>
        <a:xfrm>
          <a:off x="171449" y="72231"/>
          <a:ext cx="4229100" cy="422909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Academic Satisfaction</a:t>
          </a:r>
          <a:endParaRPr lang="en-US" sz="3500" kern="1200" dirty="0"/>
        </a:p>
      </dsp:txBody>
      <dsp:txXfrm>
        <a:off x="761999" y="570933"/>
        <a:ext cx="2438400" cy="3231696"/>
      </dsp:txXfrm>
    </dsp:sp>
    <dsp:sp modelId="{CCF144F3-0487-4F8B-BCD7-C27A868B75BD}">
      <dsp:nvSpPr>
        <dsp:cNvPr id="0" name=""/>
        <dsp:cNvSpPr/>
      </dsp:nvSpPr>
      <dsp:spPr>
        <a:xfrm>
          <a:off x="3219449" y="72231"/>
          <a:ext cx="4229100" cy="4229099"/>
        </a:xfrm>
        <a:prstGeom prst="ellipse">
          <a:avLst/>
        </a:prstGeom>
        <a:solidFill>
          <a:schemeClr val="accent5">
            <a:alpha val="50000"/>
            <a:hueOff val="2457214"/>
            <a:satOff val="-53963"/>
            <a:lumOff val="1372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Indirect assessment</a:t>
          </a:r>
          <a:endParaRPr lang="en-US" sz="3500" kern="1200" dirty="0"/>
        </a:p>
      </dsp:txBody>
      <dsp:txXfrm>
        <a:off x="4419599" y="570933"/>
        <a:ext cx="2438400" cy="3231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65ABE-F23D-4A03-9B7B-CFEA0469EA25}">
      <dsp:nvSpPr>
        <dsp:cNvPr id="0" name=""/>
        <dsp:cNvSpPr/>
      </dsp:nvSpPr>
      <dsp:spPr>
        <a:xfrm>
          <a:off x="0" y="15801"/>
          <a:ext cx="76200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Edwards and Waters (1982)</a:t>
          </a:r>
          <a:endParaRPr lang="en-US" sz="2800" kern="1200" dirty="0"/>
        </a:p>
      </dsp:txBody>
      <dsp:txXfrm>
        <a:off x="31984" y="47785"/>
        <a:ext cx="7556032" cy="591232"/>
      </dsp:txXfrm>
    </dsp:sp>
    <dsp:sp modelId="{8F78B598-AC62-4069-BF44-C825D2F8A809}">
      <dsp:nvSpPr>
        <dsp:cNvPr id="0" name=""/>
        <dsp:cNvSpPr/>
      </dsp:nvSpPr>
      <dsp:spPr>
        <a:xfrm>
          <a:off x="0" y="671001"/>
          <a:ext cx="76200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Satisfaction </a:t>
          </a:r>
          <a:r>
            <a:rPr lang="en-US" sz="2200" kern="1200" dirty="0" smtClean="0"/>
            <a:t>and </a:t>
          </a:r>
          <a:r>
            <a:rPr lang="en-US" sz="2200" kern="1200" dirty="0" smtClean="0"/>
            <a:t>GPA predict persistence</a:t>
          </a:r>
          <a:endParaRPr lang="en-US" sz="2200" kern="1200" dirty="0"/>
        </a:p>
      </dsp:txBody>
      <dsp:txXfrm>
        <a:off x="0" y="671001"/>
        <a:ext cx="7620000" cy="463680"/>
      </dsp:txXfrm>
    </dsp:sp>
    <dsp:sp modelId="{138BA50E-601D-4B88-A3C4-DE46CE48AE81}">
      <dsp:nvSpPr>
        <dsp:cNvPr id="0" name=""/>
        <dsp:cNvSpPr/>
      </dsp:nvSpPr>
      <dsp:spPr>
        <a:xfrm>
          <a:off x="0" y="1134681"/>
          <a:ext cx="76200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Schreiner </a:t>
          </a:r>
          <a:r>
            <a:rPr lang="en-US" sz="2800" kern="1200" dirty="0" smtClean="0"/>
            <a:t>(2009)</a:t>
          </a:r>
          <a:endParaRPr lang="en-US" sz="2800" kern="1200"/>
        </a:p>
      </dsp:txBody>
      <dsp:txXfrm>
        <a:off x="31984" y="1166665"/>
        <a:ext cx="7556032" cy="591232"/>
      </dsp:txXfrm>
    </dsp:sp>
    <dsp:sp modelId="{F616BDCA-174F-48B2-8E14-867A39D7E3F4}">
      <dsp:nvSpPr>
        <dsp:cNvPr id="0" name=""/>
        <dsp:cNvSpPr/>
      </dsp:nvSpPr>
      <dsp:spPr>
        <a:xfrm>
          <a:off x="0" y="1789881"/>
          <a:ext cx="76200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Comprehensive study of satisfaction and retention</a:t>
          </a:r>
          <a:endParaRPr lang="en-US" sz="2200" kern="1200" dirty="0"/>
        </a:p>
      </dsp:txBody>
      <dsp:txXfrm>
        <a:off x="0" y="1789881"/>
        <a:ext cx="7620000" cy="463680"/>
      </dsp:txXfrm>
    </dsp:sp>
    <dsp:sp modelId="{62AC67C2-468A-41DE-9929-372DEE9DB347}">
      <dsp:nvSpPr>
        <dsp:cNvPr id="0" name=""/>
        <dsp:cNvSpPr/>
      </dsp:nvSpPr>
      <dsp:spPr>
        <a:xfrm>
          <a:off x="0" y="2253561"/>
          <a:ext cx="76200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Pullins</a:t>
          </a:r>
          <a:r>
            <a:rPr lang="en-US" sz="2800" kern="1200" dirty="0" smtClean="0"/>
            <a:t> (2011)</a:t>
          </a:r>
          <a:endParaRPr lang="en-US" sz="2800" kern="1200" dirty="0"/>
        </a:p>
      </dsp:txBody>
      <dsp:txXfrm>
        <a:off x="31984" y="2285545"/>
        <a:ext cx="7556032" cy="591232"/>
      </dsp:txXfrm>
    </dsp:sp>
    <dsp:sp modelId="{64A6A0AB-13BF-4481-8C91-B0D1303A8650}">
      <dsp:nvSpPr>
        <dsp:cNvPr id="0" name=""/>
        <dsp:cNvSpPr/>
      </dsp:nvSpPr>
      <dsp:spPr>
        <a:xfrm>
          <a:off x="0" y="2908761"/>
          <a:ext cx="7620000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Sophomore  students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Satisfaction with…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Campus Climate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Advising</a:t>
          </a:r>
          <a:endParaRPr lang="en-US" sz="2200" kern="1200" dirty="0"/>
        </a:p>
      </dsp:txBody>
      <dsp:txXfrm>
        <a:off x="0" y="2908761"/>
        <a:ext cx="7620000" cy="1449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6DC3E-2719-4238-8649-5CC678776B7E}">
      <dsp:nvSpPr>
        <dsp:cNvPr id="0" name=""/>
        <dsp:cNvSpPr/>
      </dsp:nvSpPr>
      <dsp:spPr>
        <a:xfrm rot="16200000">
          <a:off x="589" y="335731"/>
          <a:ext cx="3702099" cy="370209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Direct Assessment</a:t>
          </a:r>
          <a:endParaRPr lang="en-US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smtClean="0"/>
            <a:t>demonstrations of skills</a:t>
          </a:r>
          <a:endParaRPr lang="en-US" sz="1800" kern="1200"/>
        </a:p>
      </dsp:txBody>
      <dsp:txXfrm rot="5400000">
        <a:off x="590" y="1261256"/>
        <a:ext cx="3054232" cy="1851049"/>
      </dsp:txXfrm>
    </dsp:sp>
    <dsp:sp modelId="{FB6AE517-5204-495E-9653-00EC9E55738A}">
      <dsp:nvSpPr>
        <dsp:cNvPr id="0" name=""/>
        <dsp:cNvSpPr/>
      </dsp:nvSpPr>
      <dsp:spPr>
        <a:xfrm rot="5400000">
          <a:off x="3917311" y="335731"/>
          <a:ext cx="3702099" cy="370209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Indirect Assessment</a:t>
          </a:r>
          <a:endParaRPr lang="en-US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Feelings about learning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Perceptions of abilities</a:t>
          </a:r>
          <a:endParaRPr lang="en-US" sz="1800" kern="1200" dirty="0"/>
        </a:p>
      </dsp:txBody>
      <dsp:txXfrm rot="-5400000">
        <a:off x="4565179" y="1261256"/>
        <a:ext cx="3054232" cy="18510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AD4FA-54AE-44DB-B1DF-12C1B79A2DC1}">
      <dsp:nvSpPr>
        <dsp:cNvPr id="0" name=""/>
        <dsp:cNvSpPr/>
      </dsp:nvSpPr>
      <dsp:spPr>
        <a:xfrm>
          <a:off x="278308" y="496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Student-Faculty interaction</a:t>
          </a:r>
          <a:endParaRPr lang="en-US" sz="4200" kern="1200" dirty="0"/>
        </a:p>
      </dsp:txBody>
      <dsp:txXfrm>
        <a:off x="278308" y="496"/>
        <a:ext cx="3363515" cy="2018109"/>
      </dsp:txXfrm>
    </dsp:sp>
    <dsp:sp modelId="{D9540505-DB6D-4162-9DEB-114E50A158C8}">
      <dsp:nvSpPr>
        <dsp:cNvPr id="0" name=""/>
        <dsp:cNvSpPr/>
      </dsp:nvSpPr>
      <dsp:spPr>
        <a:xfrm>
          <a:off x="3978175" y="496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Grades</a:t>
          </a:r>
          <a:endParaRPr lang="en-US" sz="4200" kern="1200" dirty="0"/>
        </a:p>
      </dsp:txBody>
      <dsp:txXfrm>
        <a:off x="3978175" y="496"/>
        <a:ext cx="3363515" cy="2018109"/>
      </dsp:txXfrm>
    </dsp:sp>
    <dsp:sp modelId="{4E6F4583-7897-40DF-93F3-9B676B6FC29E}">
      <dsp:nvSpPr>
        <dsp:cNvPr id="0" name=""/>
        <dsp:cNvSpPr/>
      </dsp:nvSpPr>
      <dsp:spPr>
        <a:xfrm>
          <a:off x="2128242" y="2354957"/>
          <a:ext cx="3363515" cy="2018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Academic Persistence</a:t>
          </a:r>
          <a:endParaRPr lang="en-US" sz="4200" kern="1200" dirty="0"/>
        </a:p>
      </dsp:txBody>
      <dsp:txXfrm>
        <a:off x="2128242" y="2354957"/>
        <a:ext cx="3363515" cy="20181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3F9BA-1616-447D-B654-1C44CA748372}">
      <dsp:nvSpPr>
        <dsp:cNvPr id="0" name=""/>
        <dsp:cNvSpPr/>
      </dsp:nvSpPr>
      <dsp:spPr>
        <a:xfrm>
          <a:off x="0" y="432928"/>
          <a:ext cx="7620000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397" tIns="374904" rIns="591397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Suggests satisfied employees perform better (and vise versa)</a:t>
          </a:r>
          <a:endParaRPr lang="en-US" sz="1800" kern="1200" dirty="0"/>
        </a:p>
      </dsp:txBody>
      <dsp:txXfrm>
        <a:off x="0" y="432928"/>
        <a:ext cx="7620000" cy="751275"/>
      </dsp:txXfrm>
    </dsp:sp>
    <dsp:sp modelId="{F1A2A989-0CA0-4FB9-B5F8-A29D050FAE3C}">
      <dsp:nvSpPr>
        <dsp:cNvPr id="0" name=""/>
        <dsp:cNvSpPr/>
      </dsp:nvSpPr>
      <dsp:spPr>
        <a:xfrm>
          <a:off x="381000" y="167248"/>
          <a:ext cx="5334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Work organization literature</a:t>
          </a:r>
          <a:endParaRPr lang="en-US" sz="1800" b="0" kern="1200" dirty="0"/>
        </a:p>
      </dsp:txBody>
      <dsp:txXfrm>
        <a:off x="406939" y="193187"/>
        <a:ext cx="5282122" cy="479482"/>
      </dsp:txXfrm>
    </dsp:sp>
    <dsp:sp modelId="{A14372BE-C6CB-43DC-99DA-7D84DBC40BEA}">
      <dsp:nvSpPr>
        <dsp:cNvPr id="0" name=""/>
        <dsp:cNvSpPr/>
      </dsp:nvSpPr>
      <dsp:spPr>
        <a:xfrm>
          <a:off x="0" y="1547084"/>
          <a:ext cx="76200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397" tIns="374904" rIns="591397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Based on organizational literature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Satisfaction stronger</a:t>
          </a:r>
          <a:endParaRPr lang="en-US" sz="1800" kern="1200" dirty="0"/>
        </a:p>
      </dsp:txBody>
      <dsp:txXfrm>
        <a:off x="0" y="1547084"/>
        <a:ext cx="7620000" cy="1020600"/>
      </dsp:txXfrm>
    </dsp:sp>
    <dsp:sp modelId="{E6029D34-A3D7-40C3-A54E-6C35A8E91036}">
      <dsp:nvSpPr>
        <dsp:cNvPr id="0" name=""/>
        <dsp:cNvSpPr/>
      </dsp:nvSpPr>
      <dsp:spPr>
        <a:xfrm>
          <a:off x="381000" y="1281404"/>
          <a:ext cx="5334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Bean &amp; Bradley (1986)</a:t>
          </a:r>
          <a:endParaRPr lang="en-US" sz="1800" kern="1200" dirty="0"/>
        </a:p>
      </dsp:txBody>
      <dsp:txXfrm>
        <a:off x="406939" y="1307343"/>
        <a:ext cx="5282122" cy="479482"/>
      </dsp:txXfrm>
    </dsp:sp>
    <dsp:sp modelId="{1B848003-2910-4953-AD0C-06219F6E174D}">
      <dsp:nvSpPr>
        <dsp:cNvPr id="0" name=""/>
        <dsp:cNvSpPr/>
      </dsp:nvSpPr>
      <dsp:spPr>
        <a:xfrm>
          <a:off x="0" y="2930564"/>
          <a:ext cx="76200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397" tIns="374904" rIns="591397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Reciprocal causation model between grades and satisfaction fits well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Satisfaction “wins”</a:t>
          </a:r>
          <a:endParaRPr lang="en-US" sz="1800" kern="1200" dirty="0"/>
        </a:p>
      </dsp:txBody>
      <dsp:txXfrm>
        <a:off x="0" y="2930564"/>
        <a:ext cx="7620000" cy="1275750"/>
      </dsp:txXfrm>
    </dsp:sp>
    <dsp:sp modelId="{9C15857D-69DE-45E9-A8F4-7162DCCDEB2D}">
      <dsp:nvSpPr>
        <dsp:cNvPr id="0" name=""/>
        <dsp:cNvSpPr/>
      </dsp:nvSpPr>
      <dsp:spPr>
        <a:xfrm>
          <a:off x="381000" y="2664884"/>
          <a:ext cx="5334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Pike (1991)</a:t>
          </a:r>
          <a:endParaRPr lang="en-US" sz="1800" kern="1200" dirty="0"/>
        </a:p>
      </dsp:txBody>
      <dsp:txXfrm>
        <a:off x="406939" y="2690823"/>
        <a:ext cx="5282122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1B635-AD25-43B8-B55E-CF0A66128782}">
      <dsp:nvSpPr>
        <dsp:cNvPr id="0" name=""/>
        <dsp:cNvSpPr/>
      </dsp:nvSpPr>
      <dsp:spPr>
        <a:xfrm>
          <a:off x="0" y="296084"/>
          <a:ext cx="7620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0F90BF-B2EF-41BA-A40B-D93C92A87E13}">
      <dsp:nvSpPr>
        <dsp:cNvPr id="0" name=""/>
        <dsp:cNvSpPr/>
      </dsp:nvSpPr>
      <dsp:spPr>
        <a:xfrm>
          <a:off x="381000" y="45164"/>
          <a:ext cx="53340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Multipurpose survey</a:t>
          </a:r>
          <a:endParaRPr lang="en-US" sz="1700" kern="1200" dirty="0"/>
        </a:p>
      </dsp:txBody>
      <dsp:txXfrm>
        <a:off x="405498" y="69662"/>
        <a:ext cx="5285004" cy="452844"/>
      </dsp:txXfrm>
    </dsp:sp>
    <dsp:sp modelId="{278039D4-893C-43B8-86AB-0255350D7183}">
      <dsp:nvSpPr>
        <dsp:cNvPr id="0" name=""/>
        <dsp:cNvSpPr/>
      </dsp:nvSpPr>
      <dsp:spPr>
        <a:xfrm>
          <a:off x="0" y="1067204"/>
          <a:ext cx="7620000" cy="168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397" tIns="354076" rIns="59139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700" kern="1200" dirty="0" smtClean="0">
              <a:latin typeface="Times New Roman"/>
              <a:cs typeface="Times New Roman"/>
            </a:rPr>
            <a:t>α</a:t>
          </a:r>
          <a:r>
            <a:rPr lang="en-US" sz="1700" kern="1200" dirty="0" smtClean="0">
              <a:latin typeface="Times New Roman"/>
              <a:cs typeface="Times New Roman"/>
            </a:rPr>
            <a:t> = 0.813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“Overall, how satisfied are you with your academic experiences at IUPUI?”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“How satisfied are you with the quality of the academic programs at IUPUI?”</a:t>
          </a:r>
          <a:endParaRPr lang="en-US" sz="1700" kern="1200" dirty="0"/>
        </a:p>
      </dsp:txBody>
      <dsp:txXfrm>
        <a:off x="0" y="1067204"/>
        <a:ext cx="7620000" cy="1686825"/>
      </dsp:txXfrm>
    </dsp:sp>
    <dsp:sp modelId="{DBB4A3CA-BA48-4E2F-A1A3-55FDE3727BC6}">
      <dsp:nvSpPr>
        <dsp:cNvPr id="0" name=""/>
        <dsp:cNvSpPr/>
      </dsp:nvSpPr>
      <dsp:spPr>
        <a:xfrm>
          <a:off x="381000" y="816284"/>
          <a:ext cx="53340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Overall Academic Satisfaction</a:t>
          </a:r>
          <a:endParaRPr lang="en-US" sz="1700" kern="1200" dirty="0"/>
        </a:p>
      </dsp:txBody>
      <dsp:txXfrm>
        <a:off x="405498" y="840782"/>
        <a:ext cx="5285004" cy="452844"/>
      </dsp:txXfrm>
    </dsp:sp>
    <dsp:sp modelId="{3A95EE79-5191-4F8F-B60C-A938C7F44BB3}">
      <dsp:nvSpPr>
        <dsp:cNvPr id="0" name=""/>
        <dsp:cNvSpPr/>
      </dsp:nvSpPr>
      <dsp:spPr>
        <a:xfrm>
          <a:off x="0" y="3096749"/>
          <a:ext cx="7620000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1397" tIns="354076" rIns="591397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Communication Skills (4 items)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Quantitative Skills (4 items)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Exponent transformation</a:t>
          </a:r>
          <a:endParaRPr lang="en-US" sz="1700" kern="1200" dirty="0"/>
        </a:p>
      </dsp:txBody>
      <dsp:txXfrm>
        <a:off x="0" y="3096749"/>
        <a:ext cx="7620000" cy="1231650"/>
      </dsp:txXfrm>
    </dsp:sp>
    <dsp:sp modelId="{7F8B2BE0-BACF-48F6-B73E-C036F1F9715D}">
      <dsp:nvSpPr>
        <dsp:cNvPr id="0" name=""/>
        <dsp:cNvSpPr/>
      </dsp:nvSpPr>
      <dsp:spPr>
        <a:xfrm>
          <a:off x="381000" y="2845829"/>
          <a:ext cx="53340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Principles of Undergraduate Learning Indirect Assessment </a:t>
          </a:r>
          <a:endParaRPr lang="en-US" sz="1700" kern="1200" dirty="0"/>
        </a:p>
      </dsp:txBody>
      <dsp:txXfrm>
        <a:off x="405498" y="2870327"/>
        <a:ext cx="5285004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0241B-93F2-4D02-82CA-ED11A7965945}">
      <dsp:nvSpPr>
        <dsp:cNvPr id="0" name=""/>
        <dsp:cNvSpPr/>
      </dsp:nvSpPr>
      <dsp:spPr>
        <a:xfrm>
          <a:off x="0" y="0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1306D-864A-4F92-A83B-68096B304DC6}">
      <dsp:nvSpPr>
        <dsp:cNvPr id="0" name=""/>
        <dsp:cNvSpPr/>
      </dsp:nvSpPr>
      <dsp:spPr>
        <a:xfrm>
          <a:off x="0" y="0"/>
          <a:ext cx="1524000" cy="437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Variables that are not observed directly</a:t>
          </a:r>
          <a:endParaRPr lang="en-US" sz="2300" kern="1200" dirty="0"/>
        </a:p>
      </dsp:txBody>
      <dsp:txXfrm>
        <a:off x="0" y="0"/>
        <a:ext cx="1524000" cy="4373563"/>
      </dsp:txXfrm>
    </dsp:sp>
    <dsp:sp modelId="{3FFC3975-DFD6-49C2-8122-A16A78BA3235}">
      <dsp:nvSpPr>
        <dsp:cNvPr id="0" name=""/>
        <dsp:cNvSpPr/>
      </dsp:nvSpPr>
      <dsp:spPr>
        <a:xfrm>
          <a:off x="1638299" y="68336"/>
          <a:ext cx="2933700" cy="136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Indicators</a:t>
          </a:r>
          <a:endParaRPr lang="en-US" sz="3200" kern="1200" dirty="0"/>
        </a:p>
      </dsp:txBody>
      <dsp:txXfrm>
        <a:off x="1638299" y="68336"/>
        <a:ext cx="2933700" cy="1366738"/>
      </dsp:txXfrm>
    </dsp:sp>
    <dsp:sp modelId="{4383D959-7D14-41A8-95DE-3DAA9BBF21E6}">
      <dsp:nvSpPr>
        <dsp:cNvPr id="0" name=""/>
        <dsp:cNvSpPr/>
      </dsp:nvSpPr>
      <dsp:spPr>
        <a:xfrm>
          <a:off x="4686300" y="68336"/>
          <a:ext cx="2933700" cy="136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Example: Socio-economic status</a:t>
          </a:r>
          <a:endParaRPr lang="en-US" sz="1700" kern="1200" dirty="0"/>
        </a:p>
      </dsp:txBody>
      <dsp:txXfrm>
        <a:off x="4686300" y="68336"/>
        <a:ext cx="2933700" cy="1366738"/>
      </dsp:txXfrm>
    </dsp:sp>
    <dsp:sp modelId="{1F6A2975-EB68-40BD-AB09-46249ABCEF00}">
      <dsp:nvSpPr>
        <dsp:cNvPr id="0" name=""/>
        <dsp:cNvSpPr/>
      </dsp:nvSpPr>
      <dsp:spPr>
        <a:xfrm>
          <a:off x="1523999" y="1435075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6D7CA-0320-4F4D-8CB0-1AF065C08B1A}">
      <dsp:nvSpPr>
        <dsp:cNvPr id="0" name=""/>
        <dsp:cNvSpPr/>
      </dsp:nvSpPr>
      <dsp:spPr>
        <a:xfrm>
          <a:off x="1638299" y="1503412"/>
          <a:ext cx="2933700" cy="136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Advantages</a:t>
          </a:r>
        </a:p>
      </dsp:txBody>
      <dsp:txXfrm>
        <a:off x="1638299" y="1503412"/>
        <a:ext cx="2933700" cy="1366738"/>
      </dsp:txXfrm>
    </dsp:sp>
    <dsp:sp modelId="{957BFD4B-BB9B-43ED-9299-A8CBE7DD237B}">
      <dsp:nvSpPr>
        <dsp:cNvPr id="0" name=""/>
        <dsp:cNvSpPr/>
      </dsp:nvSpPr>
      <dsp:spPr>
        <a:xfrm>
          <a:off x="4686300" y="1503412"/>
          <a:ext cx="2933700" cy="683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Accounts for measurement error</a:t>
          </a:r>
        </a:p>
      </dsp:txBody>
      <dsp:txXfrm>
        <a:off x="4686300" y="1503412"/>
        <a:ext cx="2933700" cy="683369"/>
      </dsp:txXfrm>
    </dsp:sp>
    <dsp:sp modelId="{B91576EF-68FF-4B43-963B-78DBC3369A2F}">
      <dsp:nvSpPr>
        <dsp:cNvPr id="0" name=""/>
        <dsp:cNvSpPr/>
      </dsp:nvSpPr>
      <dsp:spPr>
        <a:xfrm>
          <a:off x="4571999" y="2186781"/>
          <a:ext cx="293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DF373-94DD-4FCB-BEC5-74CBD6FFAD5E}">
      <dsp:nvSpPr>
        <dsp:cNvPr id="0" name=""/>
        <dsp:cNvSpPr/>
      </dsp:nvSpPr>
      <dsp:spPr>
        <a:xfrm>
          <a:off x="4686300" y="2186781"/>
          <a:ext cx="2933700" cy="683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More consistent parameter estimates</a:t>
          </a:r>
        </a:p>
      </dsp:txBody>
      <dsp:txXfrm>
        <a:off x="4686300" y="2186781"/>
        <a:ext cx="2933700" cy="683369"/>
      </dsp:txXfrm>
    </dsp:sp>
    <dsp:sp modelId="{E7FEE9BA-7B3A-43F6-A929-E0D7A033943A}">
      <dsp:nvSpPr>
        <dsp:cNvPr id="0" name=""/>
        <dsp:cNvSpPr/>
      </dsp:nvSpPr>
      <dsp:spPr>
        <a:xfrm>
          <a:off x="1523999" y="2870150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234CE8-999E-47AC-9BBE-7DBAE96BCDDE}">
      <dsp:nvSpPr>
        <dsp:cNvPr id="0" name=""/>
        <dsp:cNvSpPr/>
      </dsp:nvSpPr>
      <dsp:spPr>
        <a:xfrm>
          <a:off x="1638299" y="2938487"/>
          <a:ext cx="2933700" cy="136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Disadvantages</a:t>
          </a:r>
          <a:endParaRPr lang="en-US" sz="3200" kern="1200" dirty="0" smtClean="0"/>
        </a:p>
      </dsp:txBody>
      <dsp:txXfrm>
        <a:off x="1638299" y="2938487"/>
        <a:ext cx="2933700" cy="1366738"/>
      </dsp:txXfrm>
    </dsp:sp>
    <dsp:sp modelId="{774AFD4B-2BBF-405A-9AA7-6013A2784E65}">
      <dsp:nvSpPr>
        <dsp:cNvPr id="0" name=""/>
        <dsp:cNvSpPr/>
      </dsp:nvSpPr>
      <dsp:spPr>
        <a:xfrm>
          <a:off x="4686300" y="2938487"/>
          <a:ext cx="2933700" cy="683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Large samples</a:t>
          </a:r>
        </a:p>
      </dsp:txBody>
      <dsp:txXfrm>
        <a:off x="4686300" y="2938487"/>
        <a:ext cx="2933700" cy="683369"/>
      </dsp:txXfrm>
    </dsp:sp>
    <dsp:sp modelId="{0CCB6D4A-04B0-4846-B6ED-AE33CB0DA6F3}">
      <dsp:nvSpPr>
        <dsp:cNvPr id="0" name=""/>
        <dsp:cNvSpPr/>
      </dsp:nvSpPr>
      <dsp:spPr>
        <a:xfrm>
          <a:off x="4571999" y="3621856"/>
          <a:ext cx="2933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70628-1D74-4210-A922-5BE22125D98D}">
      <dsp:nvSpPr>
        <dsp:cNvPr id="0" name=""/>
        <dsp:cNvSpPr/>
      </dsp:nvSpPr>
      <dsp:spPr>
        <a:xfrm>
          <a:off x="4686300" y="3621856"/>
          <a:ext cx="2933700" cy="683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May need more complicated software to do this</a:t>
          </a:r>
        </a:p>
      </dsp:txBody>
      <dsp:txXfrm>
        <a:off x="4686300" y="3621856"/>
        <a:ext cx="2933700" cy="683369"/>
      </dsp:txXfrm>
    </dsp:sp>
    <dsp:sp modelId="{25BB09EA-B208-40AA-B354-A7C43191ED5B}">
      <dsp:nvSpPr>
        <dsp:cNvPr id="0" name=""/>
        <dsp:cNvSpPr/>
      </dsp:nvSpPr>
      <dsp:spPr>
        <a:xfrm>
          <a:off x="1523999" y="4305226"/>
          <a:ext cx="6096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1E843-771C-4D3F-9B10-F0BC8D1F3FEA}">
      <dsp:nvSpPr>
        <dsp:cNvPr id="0" name=""/>
        <dsp:cNvSpPr/>
      </dsp:nvSpPr>
      <dsp:spPr>
        <a:xfrm>
          <a:off x="0" y="182031"/>
          <a:ext cx="76200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smtClean="0"/>
            <a:t>521 Senior respondents</a:t>
          </a:r>
          <a:endParaRPr lang="en-US" sz="3600" kern="1200"/>
        </a:p>
      </dsp:txBody>
      <dsp:txXfrm>
        <a:off x="41123" y="223154"/>
        <a:ext cx="7537754" cy="760154"/>
      </dsp:txXfrm>
    </dsp:sp>
    <dsp:sp modelId="{429F7911-1B5A-43B4-A053-EEF66F598975}">
      <dsp:nvSpPr>
        <dsp:cNvPr id="0" name=""/>
        <dsp:cNvSpPr/>
      </dsp:nvSpPr>
      <dsp:spPr>
        <a:xfrm>
          <a:off x="0" y="1128111"/>
          <a:ext cx="76200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3 Exogenous observed variables</a:t>
          </a:r>
          <a:endParaRPr lang="en-US" sz="3600" kern="1200" dirty="0"/>
        </a:p>
      </dsp:txBody>
      <dsp:txXfrm>
        <a:off x="41123" y="1169234"/>
        <a:ext cx="7537754" cy="760154"/>
      </dsp:txXfrm>
    </dsp:sp>
    <dsp:sp modelId="{6145943B-CB9C-4BDD-B1B9-BCA082A2B25E}">
      <dsp:nvSpPr>
        <dsp:cNvPr id="0" name=""/>
        <dsp:cNvSpPr/>
      </dsp:nvSpPr>
      <dsp:spPr>
        <a:xfrm>
          <a:off x="0" y="1970511"/>
          <a:ext cx="7620000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Gender (65% female)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IU Cumulative GPA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STEM major</a:t>
          </a:r>
          <a:endParaRPr lang="en-US" sz="2800" kern="1200" dirty="0"/>
        </a:p>
      </dsp:txBody>
      <dsp:txXfrm>
        <a:off x="0" y="1970511"/>
        <a:ext cx="7620000" cy="1378620"/>
      </dsp:txXfrm>
    </dsp:sp>
    <dsp:sp modelId="{8B253BBE-E481-4853-81AF-5E0EE6ED5125}">
      <dsp:nvSpPr>
        <dsp:cNvPr id="0" name=""/>
        <dsp:cNvSpPr/>
      </dsp:nvSpPr>
      <dsp:spPr>
        <a:xfrm>
          <a:off x="0" y="3349131"/>
          <a:ext cx="7620000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Structural Equation model</a:t>
          </a:r>
          <a:endParaRPr lang="en-US" sz="3600" kern="1200" dirty="0"/>
        </a:p>
      </dsp:txBody>
      <dsp:txXfrm>
        <a:off x="41123" y="3390254"/>
        <a:ext cx="7537754" cy="76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D9692-CF8B-41FB-A918-D0A5A8CF97D4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35747-D288-4E25-86D1-B8D5F0B56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31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D2745-7DCB-4967-976C-6C9A30B22D5E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87A13-FFC0-4909-B54E-21EE2F8C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SFI and indirect assessment, better connect</a:t>
            </a:r>
            <a:r>
              <a:rPr lang="en-US" baseline="0" dirty="0" smtClean="0"/>
              <a:t> </a:t>
            </a:r>
            <a:r>
              <a:rPr lang="en-US" baseline="0" smtClean="0"/>
              <a:t>all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87A13-FFC0-4909-B54E-21EE2F8C6B2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2AD8DDF-CE0F-4D9E-9D61-9CF5405C29D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F00EAEE-A805-4F74-BB56-0CA78AA38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0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Satisfaction and self-perceptions: 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000" dirty="0" smtClean="0"/>
              <a:t>How are the related?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Steve Graunke</a:t>
            </a:r>
          </a:p>
          <a:p>
            <a:r>
              <a:rPr lang="en-US" dirty="0" smtClean="0"/>
              <a:t>Indiana University-Purdue University Indianapolis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Latent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333147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8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Latent Variable Part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1402202" cy="147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33800"/>
            <a:ext cx="1401763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2627531"/>
            <a:ext cx="2057400" cy="64633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Read and understand books, articles, and instruction </a:t>
            </a:r>
            <a:r>
              <a:rPr lang="en-US" sz="1200" dirty="0" smtClean="0">
                <a:solidFill>
                  <a:schemeClr val="bg1"/>
                </a:solidFill>
              </a:rPr>
              <a:t>manuals (n801)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600200"/>
            <a:ext cx="2057400" cy="64633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Formally communicate ideas and information (oral, visual, aural, etc.) (n802)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600199"/>
            <a:ext cx="2057400" cy="64633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Write a final report on a project or other work assignment (n803)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2578803"/>
            <a:ext cx="2057400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Communicate with a team to solve problems (n804)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2438400" y="2950696"/>
            <a:ext cx="10668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3048000" y="1923366"/>
            <a:ext cx="533400" cy="438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1"/>
          </p:cNvCxnSpPr>
          <p:nvPr/>
        </p:nvCxnSpPr>
        <p:spPr>
          <a:xfrm flipH="1">
            <a:off x="4830763" y="1923365"/>
            <a:ext cx="503237" cy="438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1"/>
            <a:endCxn id="12" idx="1"/>
          </p:cNvCxnSpPr>
          <p:nvPr/>
        </p:nvCxnSpPr>
        <p:spPr>
          <a:xfrm>
            <a:off x="6019800" y="280963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</p:cNvCxnSpPr>
          <p:nvPr/>
        </p:nvCxnSpPr>
        <p:spPr>
          <a:xfrm flipH="1">
            <a:off x="4876800" y="2809636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" y="4243535"/>
            <a:ext cx="2057400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Solve mathematical problems (n805)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5486399"/>
            <a:ext cx="2057400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Use mathematics in everyday life (n806)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9413" y="5486399"/>
            <a:ext cx="2057400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Understand a statistical report (n807)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19800" y="4243535"/>
            <a:ext cx="2057400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Support an argument using quantitative data (n808)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23" idx="3"/>
            <a:endCxn id="1027" idx="1"/>
          </p:cNvCxnSpPr>
          <p:nvPr/>
        </p:nvCxnSpPr>
        <p:spPr>
          <a:xfrm>
            <a:off x="2362200" y="4474368"/>
            <a:ext cx="10668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3"/>
          </p:cNvCxnSpPr>
          <p:nvPr/>
        </p:nvCxnSpPr>
        <p:spPr>
          <a:xfrm flipV="1">
            <a:off x="2667000" y="4953000"/>
            <a:ext cx="914400" cy="7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" idx="1"/>
          </p:cNvCxnSpPr>
          <p:nvPr/>
        </p:nvCxnSpPr>
        <p:spPr>
          <a:xfrm flipH="1" flipV="1">
            <a:off x="4648200" y="4953000"/>
            <a:ext cx="471213" cy="7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1"/>
            <a:endCxn id="1027" idx="3"/>
          </p:cNvCxnSpPr>
          <p:nvPr/>
        </p:nvCxnSpPr>
        <p:spPr>
          <a:xfrm flipH="1">
            <a:off x="4830763" y="4474368"/>
            <a:ext cx="11890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2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35275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9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1/ Satisfaction predicts self-perceptions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9718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(Flag for female)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8288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IU Cumulative GPA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2672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 major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22860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Academic Satisfaction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81200" y="22860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5943600" y="4572000"/>
            <a:ext cx="13716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Quant. skills</a:t>
            </a: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867400" y="2667000"/>
            <a:ext cx="13716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Comm. skills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1" idx="1"/>
          </p:cNvCxnSpPr>
          <p:nvPr/>
        </p:nvCxnSpPr>
        <p:spPr>
          <a:xfrm>
            <a:off x="4800600" y="2552700"/>
            <a:ext cx="1267666" cy="326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05000" y="3581400"/>
            <a:ext cx="403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981200" y="3657600"/>
            <a:ext cx="4114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981200" y="3733800"/>
            <a:ext cx="3962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</p:cNvCxnSpPr>
          <p:nvPr/>
        </p:nvCxnSpPr>
        <p:spPr>
          <a:xfrm>
            <a:off x="2057400" y="4762500"/>
            <a:ext cx="3886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7010400" y="1600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n801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7315200" y="22860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n802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7467600" y="3124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n803</a:t>
            </a:r>
            <a:endParaRPr lang="en-US" dirty="0"/>
          </a:p>
        </p:txBody>
      </p:sp>
      <p:sp>
        <p:nvSpPr>
          <p:cNvPr id="35" name="Flowchart: Process 34"/>
          <p:cNvSpPr/>
          <p:nvPr/>
        </p:nvSpPr>
        <p:spPr>
          <a:xfrm>
            <a:off x="7315200" y="3886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n804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7696200" y="45720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n805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7696200" y="51816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n806</a:t>
            </a:r>
            <a:endParaRPr lang="en-US" dirty="0"/>
          </a:p>
        </p:txBody>
      </p:sp>
      <p:sp>
        <p:nvSpPr>
          <p:cNvPr id="38" name="Flowchart: Process 37"/>
          <p:cNvSpPr/>
          <p:nvPr/>
        </p:nvSpPr>
        <p:spPr>
          <a:xfrm>
            <a:off x="6858000" y="6172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n808</a:t>
            </a:r>
            <a:endParaRPr lang="en-US" dirty="0"/>
          </a:p>
        </p:txBody>
      </p:sp>
      <p:sp>
        <p:nvSpPr>
          <p:cNvPr id="39" name="Flowchart: Process 38"/>
          <p:cNvSpPr/>
          <p:nvPr/>
        </p:nvSpPr>
        <p:spPr>
          <a:xfrm>
            <a:off x="7848600" y="59436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n807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21" idx="0"/>
          </p:cNvCxnSpPr>
          <p:nvPr/>
        </p:nvCxnSpPr>
        <p:spPr>
          <a:xfrm flipV="1">
            <a:off x="6553200" y="20574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858000" y="2438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6"/>
            <a:endCxn id="34" idx="1"/>
          </p:cNvCxnSpPr>
          <p:nvPr/>
        </p:nvCxnSpPr>
        <p:spPr>
          <a:xfrm>
            <a:off x="7239000" y="33909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" idx="5"/>
          </p:cNvCxnSpPr>
          <p:nvPr/>
        </p:nvCxnSpPr>
        <p:spPr>
          <a:xfrm>
            <a:off x="7038134" y="3902775"/>
            <a:ext cx="277066" cy="13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7"/>
            <a:endCxn id="36" idx="1"/>
          </p:cNvCxnSpPr>
          <p:nvPr/>
        </p:nvCxnSpPr>
        <p:spPr>
          <a:xfrm>
            <a:off x="7114334" y="4784025"/>
            <a:ext cx="581866" cy="5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6"/>
          </p:cNvCxnSpPr>
          <p:nvPr/>
        </p:nvCxnSpPr>
        <p:spPr>
          <a:xfrm>
            <a:off x="7315200" y="52959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9" idx="1"/>
          </p:cNvCxnSpPr>
          <p:nvPr/>
        </p:nvCxnSpPr>
        <p:spPr>
          <a:xfrm>
            <a:off x="7239000" y="5715000"/>
            <a:ext cx="6096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8" idx="0"/>
          </p:cNvCxnSpPr>
          <p:nvPr/>
        </p:nvCxnSpPr>
        <p:spPr>
          <a:xfrm>
            <a:off x="6934200" y="5867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endCxn id="20" idx="1"/>
          </p:cNvCxnSpPr>
          <p:nvPr/>
        </p:nvCxnSpPr>
        <p:spPr>
          <a:xfrm>
            <a:off x="4800600" y="3048000"/>
            <a:ext cx="1343866" cy="1736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36" idx="3"/>
            <a:endCxn id="37" idx="3"/>
          </p:cNvCxnSpPr>
          <p:nvPr/>
        </p:nvCxnSpPr>
        <p:spPr>
          <a:xfrm>
            <a:off x="8458200" y="4838700"/>
            <a:ext cx="12700" cy="609600"/>
          </a:xfrm>
          <a:prstGeom prst="curved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8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2/ self-perceptions Predict satisfaction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(Flag for female)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20574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IU Cumulative GPA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2672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 major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22860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Academic Satisfaction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8" idx="1"/>
          </p:cNvCxnSpPr>
          <p:nvPr/>
        </p:nvCxnSpPr>
        <p:spPr>
          <a:xfrm>
            <a:off x="1981200" y="2552700"/>
            <a:ext cx="1219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5943600" y="4572000"/>
            <a:ext cx="13716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Quant. skills</a:t>
            </a: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867400" y="2667000"/>
            <a:ext cx="13716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Comm. skills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133600" y="3733800"/>
            <a:ext cx="3810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33600" y="4495800"/>
            <a:ext cx="3810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7010400" y="1600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n801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7315200" y="22860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n802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7467600" y="3124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n803</a:t>
            </a:r>
            <a:endParaRPr lang="en-US" dirty="0"/>
          </a:p>
        </p:txBody>
      </p:sp>
      <p:sp>
        <p:nvSpPr>
          <p:cNvPr id="35" name="Flowchart: Process 34"/>
          <p:cNvSpPr/>
          <p:nvPr/>
        </p:nvSpPr>
        <p:spPr>
          <a:xfrm>
            <a:off x="7315200" y="3886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n804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7696200" y="45720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n805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7696200" y="51816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n806</a:t>
            </a:r>
            <a:endParaRPr lang="en-US" dirty="0"/>
          </a:p>
        </p:txBody>
      </p:sp>
      <p:sp>
        <p:nvSpPr>
          <p:cNvPr id="38" name="Flowchart: Process 37"/>
          <p:cNvSpPr/>
          <p:nvPr/>
        </p:nvSpPr>
        <p:spPr>
          <a:xfrm>
            <a:off x="6858000" y="6172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n808</a:t>
            </a:r>
            <a:endParaRPr lang="en-US" dirty="0"/>
          </a:p>
        </p:txBody>
      </p:sp>
      <p:sp>
        <p:nvSpPr>
          <p:cNvPr id="39" name="Flowchart: Process 38"/>
          <p:cNvSpPr/>
          <p:nvPr/>
        </p:nvSpPr>
        <p:spPr>
          <a:xfrm>
            <a:off x="7848600" y="59436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n807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21" idx="0"/>
          </p:cNvCxnSpPr>
          <p:nvPr/>
        </p:nvCxnSpPr>
        <p:spPr>
          <a:xfrm flipV="1">
            <a:off x="6553200" y="20574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858000" y="2438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6"/>
            <a:endCxn id="34" idx="1"/>
          </p:cNvCxnSpPr>
          <p:nvPr/>
        </p:nvCxnSpPr>
        <p:spPr>
          <a:xfrm>
            <a:off x="7239000" y="33909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" idx="5"/>
          </p:cNvCxnSpPr>
          <p:nvPr/>
        </p:nvCxnSpPr>
        <p:spPr>
          <a:xfrm>
            <a:off x="7038134" y="3902775"/>
            <a:ext cx="277066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7"/>
            <a:endCxn id="36" idx="1"/>
          </p:cNvCxnSpPr>
          <p:nvPr/>
        </p:nvCxnSpPr>
        <p:spPr>
          <a:xfrm>
            <a:off x="7114334" y="4784025"/>
            <a:ext cx="581866" cy="5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6"/>
          </p:cNvCxnSpPr>
          <p:nvPr/>
        </p:nvCxnSpPr>
        <p:spPr>
          <a:xfrm>
            <a:off x="7315200" y="52959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239000" y="5715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8" idx="0"/>
          </p:cNvCxnSpPr>
          <p:nvPr/>
        </p:nvCxnSpPr>
        <p:spPr>
          <a:xfrm>
            <a:off x="6934200" y="5867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1" idx="1"/>
            <a:endCxn id="8" idx="3"/>
          </p:cNvCxnSpPr>
          <p:nvPr/>
        </p:nvCxnSpPr>
        <p:spPr>
          <a:xfrm flipH="1">
            <a:off x="4800600" y="2879025"/>
            <a:ext cx="1267666" cy="16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0" idx="1"/>
          </p:cNvCxnSpPr>
          <p:nvPr/>
        </p:nvCxnSpPr>
        <p:spPr>
          <a:xfrm flipH="1" flipV="1">
            <a:off x="4800600" y="3124200"/>
            <a:ext cx="1343866" cy="1659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</p:cNvCxnSpPr>
          <p:nvPr/>
        </p:nvCxnSpPr>
        <p:spPr>
          <a:xfrm flipV="1">
            <a:off x="1981200" y="3581400"/>
            <a:ext cx="3886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5" idx="3"/>
          </p:cNvCxnSpPr>
          <p:nvPr/>
        </p:nvCxnSpPr>
        <p:spPr>
          <a:xfrm>
            <a:off x="1981200" y="3619500"/>
            <a:ext cx="4038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>
            <a:off x="8458200" y="4838700"/>
            <a:ext cx="12700" cy="609600"/>
          </a:xfrm>
          <a:prstGeom prst="curved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86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3/ Reciprocal Causation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1242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(Flag for female)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9050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IU Cumulative GPA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2672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 major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2286000"/>
            <a:ext cx="1600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Academic Satisfaction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2057400" y="26670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5943600" y="4572000"/>
            <a:ext cx="13716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Quant. skills</a:t>
            </a:r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867400" y="2667000"/>
            <a:ext cx="13716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Comm. skills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5" idx="3"/>
          </p:cNvCxnSpPr>
          <p:nvPr/>
        </p:nvCxnSpPr>
        <p:spPr>
          <a:xfrm>
            <a:off x="1981200" y="3619500"/>
            <a:ext cx="3962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</p:cNvCxnSpPr>
          <p:nvPr/>
        </p:nvCxnSpPr>
        <p:spPr>
          <a:xfrm>
            <a:off x="1981200" y="3619500"/>
            <a:ext cx="41148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</p:cNvCxnSpPr>
          <p:nvPr/>
        </p:nvCxnSpPr>
        <p:spPr>
          <a:xfrm flipV="1">
            <a:off x="2057400" y="3733800"/>
            <a:ext cx="38862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</p:cNvCxnSpPr>
          <p:nvPr/>
        </p:nvCxnSpPr>
        <p:spPr>
          <a:xfrm>
            <a:off x="2057400" y="4762500"/>
            <a:ext cx="3886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7010400" y="1600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n801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7315200" y="22860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n802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7467600" y="3124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n803</a:t>
            </a:r>
            <a:endParaRPr lang="en-US" dirty="0"/>
          </a:p>
        </p:txBody>
      </p:sp>
      <p:sp>
        <p:nvSpPr>
          <p:cNvPr id="35" name="Flowchart: Process 34"/>
          <p:cNvSpPr/>
          <p:nvPr/>
        </p:nvSpPr>
        <p:spPr>
          <a:xfrm>
            <a:off x="7315200" y="3886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n804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7696200" y="45720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n805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7696200" y="51816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n806</a:t>
            </a:r>
            <a:endParaRPr lang="en-US" dirty="0"/>
          </a:p>
        </p:txBody>
      </p:sp>
      <p:sp>
        <p:nvSpPr>
          <p:cNvPr id="38" name="Flowchart: Process 37"/>
          <p:cNvSpPr/>
          <p:nvPr/>
        </p:nvSpPr>
        <p:spPr>
          <a:xfrm>
            <a:off x="6858000" y="6172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n808</a:t>
            </a:r>
            <a:endParaRPr lang="en-US" dirty="0"/>
          </a:p>
        </p:txBody>
      </p:sp>
      <p:sp>
        <p:nvSpPr>
          <p:cNvPr id="39" name="Flowchart: Process 38"/>
          <p:cNvSpPr/>
          <p:nvPr/>
        </p:nvSpPr>
        <p:spPr>
          <a:xfrm>
            <a:off x="7848600" y="59436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n807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21" idx="0"/>
          </p:cNvCxnSpPr>
          <p:nvPr/>
        </p:nvCxnSpPr>
        <p:spPr>
          <a:xfrm flipV="1">
            <a:off x="6553200" y="20574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858000" y="2438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1" idx="6"/>
            <a:endCxn id="34" idx="1"/>
          </p:cNvCxnSpPr>
          <p:nvPr/>
        </p:nvCxnSpPr>
        <p:spPr>
          <a:xfrm>
            <a:off x="7239000" y="33909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" idx="5"/>
          </p:cNvCxnSpPr>
          <p:nvPr/>
        </p:nvCxnSpPr>
        <p:spPr>
          <a:xfrm>
            <a:off x="7038134" y="3902775"/>
            <a:ext cx="277066" cy="17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7"/>
            <a:endCxn id="36" idx="1"/>
          </p:cNvCxnSpPr>
          <p:nvPr/>
        </p:nvCxnSpPr>
        <p:spPr>
          <a:xfrm>
            <a:off x="7114334" y="4784025"/>
            <a:ext cx="581866" cy="54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6"/>
          </p:cNvCxnSpPr>
          <p:nvPr/>
        </p:nvCxnSpPr>
        <p:spPr>
          <a:xfrm>
            <a:off x="7315200" y="529590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239000" y="5715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38" idx="0"/>
          </p:cNvCxnSpPr>
          <p:nvPr/>
        </p:nvCxnSpPr>
        <p:spPr>
          <a:xfrm>
            <a:off x="6934200" y="5867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1"/>
            <a:endCxn id="8" idx="3"/>
          </p:cNvCxnSpPr>
          <p:nvPr/>
        </p:nvCxnSpPr>
        <p:spPr>
          <a:xfrm flipH="1">
            <a:off x="4800600" y="2879025"/>
            <a:ext cx="1267666" cy="16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0" idx="1"/>
          </p:cNvCxnSpPr>
          <p:nvPr/>
        </p:nvCxnSpPr>
        <p:spPr>
          <a:xfrm>
            <a:off x="4800600" y="3276600"/>
            <a:ext cx="1343866" cy="15074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>
            <a:off x="8458200" y="4838700"/>
            <a:ext cx="12700" cy="609600"/>
          </a:xfrm>
          <a:prstGeom prst="curved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5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Estimation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67542371"/>
                  </p:ext>
                </p:extLst>
              </p:nvPr>
            </p:nvGraphicFramePr>
            <p:xfrm>
              <a:off x="457200" y="1752600"/>
              <a:ext cx="7620000" cy="4373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067542371"/>
                  </p:ext>
                </p:extLst>
              </p:nvPr>
            </p:nvGraphicFramePr>
            <p:xfrm>
              <a:off x="457200" y="1752600"/>
              <a:ext cx="7620000" cy="437356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Descriptive statistics for observed variables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64937"/>
              </p:ext>
            </p:extLst>
          </p:nvPr>
        </p:nvGraphicFramePr>
        <p:xfrm>
          <a:off x="609600" y="1932273"/>
          <a:ext cx="7696199" cy="27523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334000"/>
                <a:gridCol w="533400"/>
                <a:gridCol w="838200"/>
                <a:gridCol w="99059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Variables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Satisfaction with overall academic experiences </a:t>
                      </a:r>
                      <a:r>
                        <a:rPr lang="en-US" sz="1200" baseline="300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4.01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0.586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Read and understand books, articles, and instruction manuals </a:t>
                      </a:r>
                      <a:r>
                        <a:rPr lang="en-US" sz="1200" baseline="300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Formally communicate ideas and information (oral, visual, aural, etc.) </a:t>
                      </a:r>
                      <a:r>
                        <a:rPr lang="en-US" sz="1200" baseline="300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Write a final report on a project or other work assignment</a:t>
                      </a:r>
                      <a:r>
                        <a:rPr lang="en-US" sz="1200" baseline="30000" dirty="0">
                          <a:effectLst/>
                        </a:rPr>
                        <a:t> 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Communicate with a team to solve problems</a:t>
                      </a:r>
                      <a:r>
                        <a:rPr lang="en-US" sz="1200" baseline="30000" dirty="0">
                          <a:effectLst/>
                        </a:rPr>
                        <a:t> 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1.42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0.007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Solve mathematical problems</a:t>
                      </a:r>
                      <a:r>
                        <a:rPr lang="en-US" sz="1200" baseline="30000" dirty="0">
                          <a:effectLst/>
                        </a:rPr>
                        <a:t> 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Use mathematics in everyday life</a:t>
                      </a:r>
                      <a:r>
                        <a:rPr lang="en-US" sz="1200" baseline="30000" dirty="0">
                          <a:effectLst/>
                        </a:rPr>
                        <a:t> 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1.37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Understand a statistical report </a:t>
                      </a:r>
                      <a:r>
                        <a:rPr lang="en-US" sz="1200" baseline="300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Support an argument using quantitative data </a:t>
                      </a:r>
                      <a:r>
                        <a:rPr lang="en-US" sz="1200" baseline="300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1.38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0.012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Gender (Flag for Female)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0.227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GPA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3.18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0.315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STEM major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521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0.29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0.207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42545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4800600"/>
            <a:ext cx="7239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a</a:t>
            </a:r>
            <a:r>
              <a:rPr lang="en-US" sz="1400" dirty="0"/>
              <a:t> Scale for included items: 1 = Very Dissatisfied, 2= Dissatisfied,  3= Neutral, 4= Satisfied, 5= Very Satisfied</a:t>
            </a:r>
          </a:p>
          <a:p>
            <a:r>
              <a:rPr lang="en-US" sz="1400" baseline="30000" dirty="0"/>
              <a:t>b</a:t>
            </a:r>
            <a:r>
              <a:rPr lang="en-US" sz="1400" dirty="0"/>
              <a:t> Scale: 1 = Not at all Effective, 2= Somewhat Effective, 3= Effective, 4= Very Effective. </a:t>
            </a:r>
            <a:r>
              <a:rPr lang="en-US" sz="1400" dirty="0" smtClean="0"/>
              <a:t>    Exponent </a:t>
            </a:r>
            <a:r>
              <a:rPr lang="en-US" sz="1400" dirty="0"/>
              <a:t>transformation used on these items.  </a:t>
            </a:r>
            <a:endParaRPr lang="en-US" sz="1400" dirty="0" smtClean="0"/>
          </a:p>
          <a:p>
            <a:r>
              <a:rPr lang="en-US" sz="1400" dirty="0" smtClean="0"/>
              <a:t>Means </a:t>
            </a:r>
            <a:r>
              <a:rPr lang="en-US" sz="1400" dirty="0"/>
              <a:t>and variance account for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10308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Fit Statistics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4038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77284"/>
              </p:ext>
            </p:extLst>
          </p:nvPr>
        </p:nvGraphicFramePr>
        <p:xfrm>
          <a:off x="838200" y="2514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68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Null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Chi-Square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2180.2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RMSEA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0.969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42847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0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7015"/>
              </p:ext>
            </p:extLst>
          </p:nvPr>
        </p:nvGraphicFramePr>
        <p:xfrm>
          <a:off x="228600" y="1600200"/>
          <a:ext cx="8534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0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am I going to do with this?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8098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277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more information on SEM and </a:t>
            </a:r>
            <a:r>
              <a:rPr lang="en-US" dirty="0" err="1" smtClean="0"/>
              <a:t>Mplus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Byrne, B. M. (2012). </a:t>
            </a:r>
            <a:r>
              <a:rPr lang="en-US" i="1" dirty="0"/>
              <a:t>Structural equation modeling with </a:t>
            </a:r>
            <a:r>
              <a:rPr lang="en-US" i="1" dirty="0" err="1"/>
              <a:t>Mplus</a:t>
            </a:r>
            <a:r>
              <a:rPr lang="en-US" i="1" dirty="0"/>
              <a:t>.</a:t>
            </a:r>
            <a:r>
              <a:rPr lang="en-US" dirty="0"/>
              <a:t> New York, NY: Routledge.</a:t>
            </a:r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6000" dirty="0" smtClean="0"/>
              <a:t>Any 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3352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674184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700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</a:t>
            </a:r>
            <a:br>
              <a:rPr lang="en-US" dirty="0" smtClean="0"/>
            </a:br>
            <a:r>
              <a:rPr lang="en-US" dirty="0" smtClean="0"/>
              <a:t>Satisfaction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842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8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Assessment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36186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4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How </a:t>
            </a:r>
            <a:r>
              <a:rPr lang="en-US" sz="2600" dirty="0" smtClean="0"/>
              <a:t>these constructs </a:t>
            </a:r>
            <a:r>
              <a:rPr lang="en-US" sz="2600" dirty="0" smtClean="0"/>
              <a:t>related?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13798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25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Reciprocal Causation between satisfaction and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327752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0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reciprocal causation better describe the relationship between academic satisfaction and self-perceptions of learning than models in which academic satisfaction predicts self-perceptions (or self-perceptions predicts academic satisfaction)?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IUPUI Continuing Student Survey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0886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2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1825</TotalTime>
  <Words>853</Words>
  <Application>Microsoft Office PowerPoint</Application>
  <PresentationFormat>On-screen Show (4:3)</PresentationFormat>
  <Paragraphs>231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Satisfaction and self-perceptions:   How are the related?</vt:lpstr>
      <vt:lpstr>Presentation</vt:lpstr>
      <vt:lpstr>Background</vt:lpstr>
      <vt:lpstr>Academic Satisfaction</vt:lpstr>
      <vt:lpstr>Indirect Assessment</vt:lpstr>
      <vt:lpstr>How these constructs related?</vt:lpstr>
      <vt:lpstr>Reciprocal Causation between satisfaction and performance</vt:lpstr>
      <vt:lpstr>Current Study</vt:lpstr>
      <vt:lpstr>IUPUI Continuing Student Survey</vt:lpstr>
      <vt:lpstr>Latent Variables</vt:lpstr>
      <vt:lpstr>The Latent Variable Part</vt:lpstr>
      <vt:lpstr>Study</vt:lpstr>
      <vt:lpstr>Model 1/ Satisfaction predicts self-perceptions</vt:lpstr>
      <vt:lpstr>Model 2/ self-perceptions Predict satisfaction</vt:lpstr>
      <vt:lpstr>Model 3/ Reciprocal Causation</vt:lpstr>
      <vt:lpstr>Model Estimation</vt:lpstr>
      <vt:lpstr>Descriptive statistics for observed variables</vt:lpstr>
      <vt:lpstr>Model Fit Statistics</vt:lpstr>
      <vt:lpstr>Results</vt:lpstr>
      <vt:lpstr>So what am I going to do with this?</vt:lpstr>
      <vt:lpstr>For more information on SEM and Mplus…</vt:lpstr>
    </vt:vector>
  </TitlesOfParts>
  <Company>IUPUI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Satisfaction and self-perceptions: How are the related?</dc:title>
  <dc:creator>Graunke, Steven Scott</dc:creator>
  <cp:lastModifiedBy>Graunke, Steven Scott</cp:lastModifiedBy>
  <cp:revision>62</cp:revision>
  <cp:lastPrinted>2014-03-26T18:08:08Z</cp:lastPrinted>
  <dcterms:created xsi:type="dcterms:W3CDTF">2014-03-12T13:06:31Z</dcterms:created>
  <dcterms:modified xsi:type="dcterms:W3CDTF">2014-03-26T20:16:39Z</dcterms:modified>
</cp:coreProperties>
</file>